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application/vnd.openxmlformats-officedocument.obfuscatedFont" Extension="odttf"/>
  <Default ContentType="application/vnd.openxmlformats-package.relationships+xml" Extension="rels"/>
  <Override ContentType="application/vnd.openxmlformats-officedocument.presentationml.notesSlide+xml" PartName="/ppt/notesSlides/notesSlide67.xml"/>
  <Override ContentType="application/vnd.openxmlformats-officedocument.presentationml.notesSlide+xml" PartName="/ppt/notesSlides/notesSlide168.xml"/>
  <Override ContentType="application/vnd.openxmlformats-officedocument.presentationml.notesSlide+xml" PartName="/ppt/notesSlides/notesSlide222.xml"/>
  <Override ContentType="application/vnd.openxmlformats-officedocument.presentationml.notesSlide+xml" PartName="/ppt/notesSlides/notesSlide257.xml"/>
  <Override ContentType="application/vnd.openxmlformats-officedocument.presentationml.notesSlide+xml" PartName="/ppt/notesSlides/notesSlide265.xml"/>
  <Override ContentType="application/vnd.openxmlformats-officedocument.presentationml.notesSlide+xml" PartName="/ppt/notesSlides/notesSlide125.xml"/>
  <Override ContentType="application/vnd.openxmlformats-officedocument.presentationml.notesSlide+xml" PartName="/ppt/notesSlides/notesSlide5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117.xml"/>
  <Override ContentType="application/vnd.openxmlformats-officedocument.presentationml.notesSlide+xml" PartName="/ppt/notesSlides/notesSlide249.xml"/>
  <Override ContentType="application/vnd.openxmlformats-officedocument.presentationml.notesSlide+xml" PartName="/ppt/notesSlides/notesSlide273.xml"/>
  <Override ContentType="application/vnd.openxmlformats-officedocument.presentationml.notesSlide+xml" PartName="/ppt/notesSlides/notesSlide206.xml"/>
  <Override ContentType="application/vnd.openxmlformats-officedocument.presentationml.notesSlide+xml" PartName="/ppt/notesSlides/notesSlide230.xml"/>
  <Override ContentType="application/vnd.openxmlformats-officedocument.presentationml.notesSlide+xml" PartName="/ppt/notesSlides/notesSlide91.xml"/>
  <Override ContentType="application/vnd.openxmlformats-officedocument.presentationml.notesSlide+xml" PartName="/ppt/notesSlides/notesSlide133.xml"/>
  <Override ContentType="application/vnd.openxmlformats-officedocument.presentationml.notesSlide+xml" PartName="/ppt/notesSlides/notesSlide176.xml"/>
  <Override ContentType="application/vnd.openxmlformats-officedocument.presentationml.notesSlide+xml" PartName="/ppt/notesSlides/notesSlide109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4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196.xml"/>
  <Override ContentType="application/vnd.openxmlformats-officedocument.presentationml.notesSlide+xml" PartName="/ppt/notesSlides/notesSlide250.xml"/>
  <Override ContentType="application/vnd.openxmlformats-officedocument.presentationml.notesSlide+xml" PartName="/ppt/notesSlides/notesSlide105.xml"/>
  <Override ContentType="application/vnd.openxmlformats-officedocument.presentationml.notesSlide+xml" PartName="/ppt/notesSlides/notesSlide148.xml"/>
  <Override ContentType="application/vnd.openxmlformats-officedocument.presentationml.notesSlide+xml" PartName="/ppt/notesSlides/notesSlide202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293.xml"/>
  <Override ContentType="application/vnd.openxmlformats-officedocument.presentationml.notesSlide+xml" PartName="/ppt/notesSlides/notesSlide137.xml"/>
  <Override ContentType="application/vnd.openxmlformats-officedocument.presentationml.notesSlide+xml" PartName="/ppt/notesSlides/notesSlide277.xml"/>
  <Override ContentType="application/vnd.openxmlformats-officedocument.presentationml.notesSlide+xml" PartName="/ppt/notesSlides/notesSlide87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234.xml"/>
  <Override ContentType="application/vnd.openxmlformats-officedocument.presentationml.notesSlide+xml" PartName="/ppt/notesSlides/notesSlide141.xml"/>
  <Override ContentType="application/vnd.openxmlformats-officedocument.presentationml.notesSlide+xml" PartName="/ppt/notesSlides/notesSlide153.xml"/>
  <Override ContentType="application/vnd.openxmlformats-officedocument.presentationml.notesSlide+xml" PartName="/ppt/notesSlides/notesSlide110.xml"/>
  <Override ContentType="application/vnd.openxmlformats-officedocument.presentationml.notesSlide+xml" PartName="/ppt/notesSlides/notesSlide184.xml"/>
  <Override ContentType="application/vnd.openxmlformats-officedocument.presentationml.notesSlide+xml" PartName="/ppt/notesSlides/notesSlide75.xml"/>
  <Override ContentType="application/vnd.openxmlformats-officedocument.presentationml.notesSlide+xml" PartName="/ppt/notesSlides/notesSlide281.xml"/>
  <Override ContentType="application/vnd.openxmlformats-officedocument.presentationml.notesSlide+xml" PartName="/ppt/notesSlides/notesSlide229.xml"/>
  <Override ContentType="application/vnd.openxmlformats-officedocument.presentationml.notesSlide+xml" PartName="/ppt/notesSlides/notesSlide180.xml"/>
  <Override ContentType="application/vnd.openxmlformats-officedocument.presentationml.notesSlide+xml" PartName="/ppt/notesSlides/notesSlide172.xml"/>
  <Override ContentType="application/vnd.openxmlformats-officedocument.presentationml.notesSlide+xml" PartName="/ppt/notesSlides/notesSlide261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63.xml"/>
  <Override ContentType="application/vnd.openxmlformats-officedocument.presentationml.notesSlide+xml" PartName="/ppt/notesSlides/notesSlide270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210.xml"/>
  <Override ContentType="application/vnd.openxmlformats-officedocument.presentationml.notesSlide+xml" PartName="/ppt/notesSlides/notesSlide129.xml"/>
  <Override ContentType="application/vnd.openxmlformats-officedocument.presentationml.notesSlide+xml" PartName="/ppt/notesSlides/notesSlide60.xml"/>
  <Override ContentType="application/vnd.openxmlformats-officedocument.presentationml.notesSlide+xml" PartName="/ppt/notesSlides/notesSlide253.xml"/>
  <Override ContentType="application/vnd.openxmlformats-officedocument.presentationml.notesSlide+xml" PartName="/ppt/notesSlides/notesSlide144.xml"/>
  <Override ContentType="application/vnd.openxmlformats-officedocument.presentationml.notesSlide+xml" PartName="/ppt/notesSlides/notesSlide48.xml"/>
  <Override ContentType="application/vnd.openxmlformats-officedocument.presentationml.notesSlide+xml" PartName="/ppt/notesSlides/notesSlide238.xml"/>
  <Override ContentType="application/vnd.openxmlformats-officedocument.presentationml.notesSlide+xml" PartName="/ppt/notesSlides/notesSlide157.xml"/>
  <Override ContentType="application/vnd.openxmlformats-officedocument.presentationml.notesSlide+xml" PartName="/ppt/notesSlides/notesSlide114.xml"/>
  <Override ContentType="application/vnd.openxmlformats-officedocument.presentationml.notesSlide+xml" PartName="/ppt/notesSlides/notesSlide101.xml"/>
  <Override ContentType="application/vnd.openxmlformats-officedocument.presentationml.notesSlide+xml" PartName="/ppt/notesSlides/notesSlide95.xml"/>
  <Override ContentType="application/vnd.openxmlformats-officedocument.presentationml.notesSlide+xml" PartName="/ppt/notesSlides/notesSlide52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16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87.xml"/>
  <Override ContentType="application/vnd.openxmlformats-officedocument.presentationml.notesSlide+xml" PartName="/ppt/notesSlides/notesSlide78.xml"/>
  <Override ContentType="application/vnd.openxmlformats-officedocument.presentationml.notesSlide+xml" PartName="/ppt/notesSlides/notesSlide71.xml"/>
  <Override ContentType="application/vnd.openxmlformats-officedocument.presentationml.notesSlide+xml" PartName="/ppt/notesSlides/notesSlide285.xml"/>
  <Override ContentType="application/vnd.openxmlformats-officedocument.presentationml.notesSlide+xml" PartName="/ppt/notesSlides/notesSlide225.xml"/>
  <Override ContentType="application/vnd.openxmlformats-officedocument.presentationml.notesSlide+xml" PartName="/ppt/notesSlides/notesSlide242.xml"/>
  <Override ContentType="application/vnd.openxmlformats-officedocument.presentationml.notesSlide+xml" PartName="/ppt/notesSlides/notesSlide268.xml"/>
  <Override ContentType="application/vnd.openxmlformats-officedocument.presentationml.notesSlide+xml" PartName="/ppt/notesSlides/notesSlide290.xml"/>
  <Override ContentType="application/vnd.openxmlformats-officedocument.presentationml.notesSlide+xml" PartName="/ppt/notesSlides/notesSlide274.xml"/>
  <Override ContentType="application/vnd.openxmlformats-officedocument.presentationml.notesSlide+xml" PartName="/ppt/notesSlides/notesSlide84.xml"/>
  <Override ContentType="application/vnd.openxmlformats-officedocument.presentationml.notesSlide+xml" PartName="/ppt/notesSlides/notesSlide76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24.xml"/>
  <Override ContentType="application/vnd.openxmlformats-officedocument.presentationml.notesSlide+xml" PartName="/ppt/notesSlides/notesSlide256.xml"/>
  <Override ContentType="application/vnd.openxmlformats-officedocument.presentationml.notesSlide+xml" PartName="/ppt/notesSlides/notesSlide213.xml"/>
  <Override ContentType="application/vnd.openxmlformats-officedocument.presentationml.notesSlide+xml" PartName="/ppt/notesSlides/notesSlide223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82.xml"/>
  <Override ContentType="application/vnd.openxmlformats-officedocument.presentationml.notesSlide+xml" PartName="/ppt/notesSlides/notesSlide177.xml"/>
  <Override ContentType="application/vnd.openxmlformats-officedocument.presentationml.notesSlide+xml" PartName="/ppt/notesSlides/notesSlide231.xml"/>
  <Override ContentType="application/vnd.openxmlformats-officedocument.presentationml.notesSlide+xml" PartName="/ppt/notesSlides/notesSlide94.xml"/>
  <Override ContentType="application/vnd.openxmlformats-officedocument.presentationml.notesSlide+xml" PartName="/ppt/notesSlides/notesSlide51.xml"/>
  <Override ContentType="application/vnd.openxmlformats-officedocument.presentationml.notesSlide+xml" PartName="/ppt/notesSlides/notesSlide266.xml"/>
  <Override ContentType="application/vnd.openxmlformats-officedocument.presentationml.notesSlide+xml" PartName="/ppt/notesSlides/notesSlide90.xml"/>
  <Override ContentType="application/vnd.openxmlformats-officedocument.presentationml.notesSlide+xml" PartName="/ppt/notesSlides/notesSlide134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03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246.xml"/>
  <Override ContentType="application/vnd.openxmlformats-officedocument.presentationml.notesSlide+xml" PartName="/ppt/notesSlides/notesSlide106.xml"/>
  <Override ContentType="application/vnd.openxmlformats-officedocument.presentationml.notesSlide+xml" PartName="/ppt/notesSlides/notesSlide99.xml"/>
  <Override ContentType="application/vnd.openxmlformats-officedocument.presentationml.notesSlide+xml" PartName="/ppt/notesSlides/notesSlide56.xml"/>
  <Override ContentType="application/vnd.openxmlformats-officedocument.presentationml.notesSlide+xml" PartName="/ppt/notesSlides/notesSlide152.xml"/>
  <Override ContentType="application/vnd.openxmlformats-officedocument.presentationml.notesSlide+xml" PartName="/ppt/notesSlides/notesSlide195.xml"/>
  <Override ContentType="application/vnd.openxmlformats-officedocument.presentationml.notesSlide+xml" PartName="/ppt/notesSlides/notesSlide289.xml"/>
  <Override ContentType="application/vnd.openxmlformats-officedocument.presentationml.notesSlide+xml" PartName="/ppt/notesSlides/notesSlide280.xml"/>
  <Override ContentType="application/vnd.openxmlformats-officedocument.presentationml.notesSlide+xml" PartName="/ppt/notesSlides/notesSlide183.xml"/>
  <Override ContentType="application/vnd.openxmlformats-officedocument.presentationml.notesSlide+xml" PartName="/ppt/notesSlides/notesSlide217.xml"/>
  <Override ContentType="application/vnd.openxmlformats-officedocument.presentationml.notesSlide+xml" PartName="/ppt/notesSlides/notesSlide61.xml"/>
  <Override ContentType="application/vnd.openxmlformats-officedocument.presentationml.notesSlide+xml" PartName="/ppt/notesSlides/notesSlide118.xml"/>
  <Override ContentType="application/vnd.openxmlformats-officedocument.presentationml.notesSlide+xml" PartName="/ppt/notesSlides/notesSlide167.xml"/>
  <Override ContentType="application/vnd.openxmlformats-officedocument.presentationml.notesSlide+xml" PartName="/ppt/notesSlides/notesSlide140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88.xml"/>
  <Override ContentType="application/vnd.openxmlformats-officedocument.presentationml.notesSlide+xml" PartName="/ppt/notesSlides/notesSlide251.xml"/>
  <Override ContentType="application/vnd.openxmlformats-officedocument.presentationml.notesSlide+xml" PartName="/ppt/notesSlides/notesSlide294.xml"/>
  <Override ContentType="application/vnd.openxmlformats-officedocument.presentationml.notesSlide+xml" PartName="/ppt/notesSlides/notesSlide149.xml"/>
  <Override ContentType="application/vnd.openxmlformats-officedocument.presentationml.notesSlide+xml" PartName="/ppt/notesSlides/notesSlide252.xml"/>
  <Override ContentType="application/vnd.openxmlformats-officedocument.presentationml.notesSlide+xml" PartName="/ppt/notesSlides/notesSlide62.xml"/>
  <Override ContentType="application/vnd.openxmlformats-officedocument.presentationml.notesSlide+xml" PartName="/ppt/notesSlides/notesSlide235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39.xml"/>
  <Override ContentType="application/vnd.openxmlformats-officedocument.presentationml.notesSlide+xml" PartName="/ppt/notesSlides/notesSlide278.xml"/>
  <Override ContentType="application/vnd.openxmlformats-officedocument.presentationml.notesSlide+xml" PartName="/ppt/notesSlides/notesSlide228.xml"/>
  <Override ContentType="application/vnd.openxmlformats-officedocument.presentationml.notesSlide+xml" PartName="/ppt/notesSlides/notesSlide55.xml"/>
  <Override ContentType="application/vnd.openxmlformats-officedocument.presentationml.notesSlide+xml" PartName="/ppt/notesSlides/notesSlide156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13.xml"/>
  <Override ContentType="application/vnd.openxmlformats-officedocument.presentationml.notesSlide+xml" PartName="/ppt/notesSlides/notesSlide199.xml"/>
  <Override ContentType="application/vnd.openxmlformats-officedocument.presentationml.notesSlide+xml" PartName="/ppt/notesSlides/notesSlide245.xml"/>
  <Override ContentType="application/vnd.openxmlformats-officedocument.presentationml.notesSlide+xml" PartName="/ppt/notesSlides/notesSlide72.xml"/>
  <Override ContentType="application/vnd.openxmlformats-officedocument.presentationml.notesSlide+xml" PartName="/ppt/notesSlides/notesSlide98.xml"/>
  <Override ContentType="application/vnd.openxmlformats-officedocument.presentationml.notesSlide+xml" PartName="/ppt/notesSlides/notesSlide288.xml"/>
  <Override ContentType="application/vnd.openxmlformats-officedocument.presentationml.notesSlide+xml" PartName="/ppt/notesSlides/notesSlide190.xml"/>
  <Override ContentType="application/vnd.openxmlformats-officedocument.presentationml.notesSlide+xml" PartName="/ppt/notesSlides/notesSlide218.xml"/>
  <Override ContentType="application/vnd.openxmlformats-officedocument.presentationml.notesSlide+xml" PartName="/ppt/notesSlides/notesSlide262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30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173.xml"/>
  <Override ContentType="application/vnd.openxmlformats-officedocument.presentationml.notesSlide+xml" PartName="/ppt/notesSlides/notesSlide284.xml"/>
  <Override ContentType="application/vnd.openxmlformats-officedocument.presentationml.notesSlide+xml" PartName="/ppt/notesSlides/notesSlide128.xml"/>
  <Override ContentType="application/vnd.openxmlformats-officedocument.presentationml.notesSlide+xml" PartName="/ppt/notesSlides/notesSlide267.xml"/>
  <Override ContentType="application/vnd.openxmlformats-officedocument.presentationml.notesSlide+xml" PartName="/ppt/notesSlides/notesSlide224.xml"/>
  <Override ContentType="application/vnd.openxmlformats-officedocument.presentationml.notesSlide+xml" PartName="/ppt/notesSlides/notesSlide241.xml"/>
  <Override ContentType="application/vnd.openxmlformats-officedocument.presentationml.notesSlide+xml" PartName="/ppt/notesSlides/notesSlide162.xml"/>
  <Override ContentType="application/vnd.openxmlformats-officedocument.presentationml.notesSlide+xml" PartName="/ppt/notesSlides/notesSlide49.xml"/>
  <Override ContentType="application/vnd.openxmlformats-officedocument.presentationml.notesSlide+xml" PartName="/ppt/notesSlides/notesSlide145.xml"/>
  <Override ContentType="application/vnd.openxmlformats-officedocument.presentationml.notesSlide+xml" PartName="/ppt/notesSlides/notesSlide207.xml"/>
  <Override ContentType="application/vnd.openxmlformats-officedocument.presentationml.notesSlide+xml" PartName="/ppt/notesSlides/notesSlide102.xml"/>
  <Override ContentType="application/vnd.openxmlformats-officedocument.presentationml.notesSlide+xml" PartName="/ppt/notesSlides/notesSlide83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66.xml"/>
  <Override ContentType="application/vnd.openxmlformats-officedocument.presentationml.notesSlide+xml" PartName="/ppt/notesSlides/notesSlide188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291.xml"/>
  <Override ContentType="application/vnd.openxmlformats-officedocument.presentationml.notesSlide+xml" PartName="/ppt/notesSlides/notesSlide50.xml"/>
  <Override ContentType="application/vnd.openxmlformats-officedocument.presentationml.notesSlide+xml" PartName="/ppt/notesSlides/notesSlide239.xml"/>
  <Override ContentType="application/vnd.openxmlformats-officedocument.presentationml.notesSlide+xml" PartName="/ppt/notesSlides/notesSlide240.xml"/>
  <Override ContentType="application/vnd.openxmlformats-officedocument.presentationml.notesSlide+xml" PartName="/ppt/notesSlides/notesSlide107.xml"/>
  <Override ContentType="application/vnd.openxmlformats-officedocument.presentationml.notesSlide+xml" PartName="/ppt/notesSlides/notesSlide186.xml"/>
  <Override ContentType="application/vnd.openxmlformats-officedocument.presentationml.notesSlide+xml" PartName="/ppt/notesSlides/notesSlide143.xml"/>
  <Override ContentType="application/vnd.openxmlformats-officedocument.presentationml.notesSlide+xml" PartName="/ppt/notesSlides/notesSlide151.xml"/>
  <Override ContentType="application/vnd.openxmlformats-officedocument.presentationml.notesSlide+xml" PartName="/ppt/notesSlides/notesSlide283.xml"/>
  <Override ContentType="application/vnd.openxmlformats-officedocument.presentationml.notesSlide+xml" PartName="/ppt/notesSlides/notesSlide100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232.xml"/>
  <Override ContentType="application/vnd.openxmlformats-officedocument.presentationml.notesSlide+xml" PartName="/ppt/notesSlides/notesSlide275.xml"/>
  <Override ContentType="application/vnd.openxmlformats-officedocument.presentationml.notesSlide+xml" PartName="/ppt/notesSlides/notesSlide85.xml"/>
  <Override ContentType="application/vnd.openxmlformats-officedocument.presentationml.notesSlide+xml" PartName="/ppt/notesSlides/notesSlide194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77.xml"/>
  <Override ContentType="application/vnd.openxmlformats-officedocument.presentationml.notesSlide+xml" PartName="/ppt/notesSlides/notesSlide73.xml"/>
  <Override ContentType="application/vnd.openxmlformats-officedocument.presentationml.notesSlide+xml" PartName="/ppt/notesSlides/notesSlide119.xml"/>
  <Override ContentType="application/vnd.openxmlformats-officedocument.presentationml.notesSlide+xml" PartName="/ppt/notesSlides/notesSlide263.xml"/>
  <Override ContentType="application/vnd.openxmlformats-officedocument.presentationml.notesSlide+xml" PartName="/ppt/notesSlides/notesSlide259.xml"/>
  <Override ContentType="application/vnd.openxmlformats-officedocument.presentationml.notesSlide+xml" PartName="/ppt/notesSlides/notesSlide81.xml"/>
  <Override ContentType="application/vnd.openxmlformats-officedocument.presentationml.notesSlide+xml" PartName="/ppt/notesSlides/notesSlide166.xml"/>
  <Override ContentType="application/vnd.openxmlformats-officedocument.presentationml.notesSlide+xml" PartName="/ppt/notesSlides/notesSlide182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0.xml"/>
  <Override ContentType="application/vnd.openxmlformats-officedocument.presentationml.notesSlide+xml" PartName="/ppt/notesSlides/notesSlide69.xml"/>
  <Override ContentType="application/vnd.openxmlformats-officedocument.presentationml.notesSlide+xml" PartName="/ppt/notesSlides/notesSlide178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135.xml"/>
  <Override ContentType="application/vnd.openxmlformats-officedocument.presentationml.notesSlide+xml" PartName="/ppt/notesSlides/notesSlide93.xml"/>
  <Override ContentType="application/vnd.openxmlformats-officedocument.presentationml.notesSlide+xml" PartName="/ppt/notesSlides/notesSlide204.xml"/>
  <Override ContentType="application/vnd.openxmlformats-officedocument.presentationml.notesSlide+xml" PartName="/ppt/notesSlides/notesSlide247.xml"/>
  <Override ContentType="application/vnd.openxmlformats-officedocument.presentationml.notesSlide+xml" PartName="/ppt/notesSlides/notesSlide57.xml"/>
  <Override ContentType="application/vnd.openxmlformats-officedocument.presentationml.notesSlide+xml" PartName="/ppt/notesSlides/notesSlide123.xml"/>
  <Override ContentType="application/vnd.openxmlformats-officedocument.presentationml.notesSlide+xml" PartName="/ppt/notesSlides/notesSlide171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16.xml"/>
  <Override ContentType="application/vnd.openxmlformats-officedocument.presentationml.notesSlide+xml" PartName="/ppt/notesSlides/notesSlide227.xml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138.xml"/>
  <Override ContentType="application/vnd.openxmlformats-officedocument.presentationml.notesSlide+xml" PartName="/ppt/notesSlides/notesSlide163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54.xml"/>
  <Override ContentType="application/vnd.openxmlformats-officedocument.presentationml.notesSlide+xml" PartName="/ppt/notesSlides/notesSlide198.xml"/>
  <Override ContentType="application/vnd.openxmlformats-officedocument.presentationml.notesSlide+xml" PartName="/ppt/notesSlides/notesSlide112.xml"/>
  <Override ContentType="application/vnd.openxmlformats-officedocument.presentationml.notesSlide+xml" PartName="/ppt/notesSlides/notesSlide103.xml"/>
  <Override ContentType="application/vnd.openxmlformats-officedocument.presentationml.notesSlide+xml" PartName="/ppt/notesSlides/notesSlide97.xml"/>
  <Override ContentType="application/vnd.openxmlformats-officedocument.presentationml.notesSlide+xml" PartName="/ppt/notesSlides/notesSlide155.xml"/>
  <Override ContentType="application/vnd.openxmlformats-officedocument.presentationml.notesSlide+xml" PartName="/ppt/notesSlides/notesSlide287.xml"/>
  <Override ContentType="application/vnd.openxmlformats-officedocument.presentationml.notesSlide+xml" PartName="/ppt/notesSlides/notesSlide189.xml"/>
  <Override ContentType="application/vnd.openxmlformats-officedocument.presentationml.notesSlide+xml" PartName="/ppt/notesSlides/notesSlide46.xml"/>
  <Override ContentType="application/vnd.openxmlformats-officedocument.presentationml.notesSlide+xml" PartName="/ppt/notesSlides/notesSlide89.xml"/>
  <Override ContentType="application/vnd.openxmlformats-officedocument.presentationml.notesSlide+xml" PartName="/ppt/notesSlides/notesSlide146.xml"/>
  <Override ContentType="application/vnd.openxmlformats-officedocument.presentationml.notesSlide+xml" PartName="/ppt/notesSlides/notesSlide219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120.xml"/>
  <Override ContentType="application/vnd.openxmlformats-officedocument.presentationml.notesSlide+xml" PartName="/ppt/notesSlides/notesSlide279.xml"/>
  <Override ContentType="application/vnd.openxmlformats-officedocument.presentationml.notesSlide+xml" PartName="/ppt/notesSlides/notesSlide236.xml"/>
  <Override ContentType="application/vnd.openxmlformats-officedocument.presentationml.notesSlide+xml" PartName="/ppt/notesSlides/notesSlide244.xml"/>
  <Override ContentType="application/vnd.openxmlformats-officedocument.presentationml.notesSlide+xml" PartName="/ppt/notesSlides/notesSlide201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131.xml"/>
  <Override ContentType="application/vnd.openxmlformats-officedocument.presentationml.notesSlide+xml" PartName="/ppt/notesSlides/notesSlide127.xml"/>
  <Override ContentType="application/vnd.openxmlformats-officedocument.presentationml.notesSlide+xml" PartName="/ppt/notesSlides/notesSlide191.xml"/>
  <Override ContentType="application/vnd.openxmlformats-officedocument.presentationml.notesSlide+xml" PartName="/ppt/notesSlides/notesSlide208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65.xml"/>
  <Override ContentType="application/vnd.openxmlformats-officedocument.presentationml.notesSlide+xml" PartName="/ppt/notesSlides/notesSlide174.xml"/>
  <Override ContentType="application/vnd.openxmlformats-officedocument.presentationml.notesSlide+xml" PartName="/ppt/notesSlides/notesSlide272.xml"/>
  <Override ContentType="application/vnd.openxmlformats-officedocument.presentationml.notesSlide+xml" PartName="/ppt/notesSlides/notesSlide255.xml"/>
  <Override ContentType="application/vnd.openxmlformats-officedocument.presentationml.notesSlide+xml" PartName="/ppt/notesSlides/notesSlide212.xml"/>
  <Override ContentType="application/vnd.openxmlformats-officedocument.presentationml.notesSlide+xml" PartName="/ppt/notesSlides/notesSlide92.xml"/>
  <Override ContentType="application/vnd.openxmlformats-officedocument.presentationml.notesSlide+xml" PartName="/ppt/notesSlides/notesSlide193.xml"/>
  <Override ContentType="application/vnd.openxmlformats-officedocument.presentationml.notesSlide+xml" PartName="/ppt/notesSlides/notesSlide282.xml"/>
  <Override ContentType="application/vnd.openxmlformats-officedocument.presentationml.notesSlide+xml" PartName="/ppt/notesSlides/notesSlide150.xml"/>
  <Override ContentType="application/vnd.openxmlformats-officedocument.presentationml.notesSlide+xml" PartName="/ppt/notesSlides/notesSlide142.xml"/>
  <Override ContentType="application/vnd.openxmlformats-officedocument.presentationml.notesSlide+xml" PartName="/ppt/notesSlides/notesSlide248.xml"/>
  <Override ContentType="application/vnd.openxmlformats-officedocument.presentationml.notesSlide+xml" PartName="/ppt/notesSlides/notesSlide116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59.xml"/>
  <Override ContentType="application/vnd.openxmlformats-officedocument.presentationml.notesSlide+xml" PartName="/ppt/notesSlides/notesSlide185.xml"/>
  <Override ContentType="application/vnd.openxmlformats-officedocument.presentationml.notesSlide+xml" PartName="/ppt/notesSlides/notesSlide215.xml"/>
  <Override ContentType="application/vnd.openxmlformats-officedocument.presentationml.notesSlide+xml" PartName="/ppt/notesSlides/notesSlide126.xml"/>
  <Override ContentType="application/vnd.openxmlformats-officedocument.presentationml.notesSlide+xml" PartName="/ppt/notesSlides/notesSlide68.xml"/>
  <Override ContentType="application/vnd.openxmlformats-officedocument.presentationml.notesSlide+xml" PartName="/ppt/notesSlides/notesSlide258.xml"/>
  <Override ContentType="application/vnd.openxmlformats-officedocument.presentationml.notesSlide+xml" PartName="/ppt/notesSlides/notesSlide169.xml"/>
  <Override ContentType="application/vnd.openxmlformats-officedocument.presentationml.notesSlide+xml" PartName="/ppt/notesSlides/notesSlide292.xml"/>
  <Override ContentType="application/vnd.openxmlformats-officedocument.presentationml.notesSlide+xml" PartName="/ppt/notesSlides/notesSlide205.xml"/>
  <Override ContentType="application/vnd.openxmlformats-officedocument.presentationml.notesSlide+xml" PartName="/ppt/notesSlides/notesSlide108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60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276.xml"/>
  <Override ContentType="application/vnd.openxmlformats-officedocument.presentationml.notesSlide+xml" PartName="/ppt/notesSlides/notesSlide86.xml"/>
  <Override ContentType="application/vnd.openxmlformats-officedocument.presentationml.notesSlide+xml" PartName="/ppt/notesSlides/notesSlide179.xml"/>
  <Override ContentType="application/vnd.openxmlformats-officedocument.presentationml.notesSlide+xml" PartName="/ppt/notesSlides/notesSlide233.xml"/>
  <Override ContentType="application/vnd.openxmlformats-officedocument.presentationml.notesSlide+xml" PartName="/ppt/notesSlides/notesSlide165.xml"/>
  <Override ContentType="application/vnd.openxmlformats-officedocument.presentationml.notesSlide+xml" PartName="/ppt/notesSlides/notesSlide122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80.xml"/>
  <Override ContentType="application/vnd.openxmlformats-officedocument.presentationml.notesSlide+xml" PartName="/ppt/notesSlides/notesSlide264.xml"/>
  <Override ContentType="application/vnd.openxmlformats-officedocument.presentationml.notesSlide+xml" PartName="/ppt/notesSlides/notesSlide74.xml"/>
  <Override ContentType="application/vnd.openxmlformats-officedocument.presentationml.notesSlide+xml" PartName="/ppt/notesSlides/notesSlide170.xml"/>
  <Override ContentType="application/vnd.openxmlformats-officedocument.presentationml.notesSlide+xml" PartName="/ppt/notesSlides/notesSlide197.xml"/>
  <Override ContentType="application/vnd.openxmlformats-officedocument.presentationml.notesSlide+xml" PartName="/ppt/notesSlides/notesSlide221.xml"/>
  <Override ContentType="application/vnd.openxmlformats-officedocument.presentationml.notesSlide+xml" PartName="/ppt/notesSlides/notesSlide58.xml"/>
  <Override ContentType="application/vnd.openxmlformats-officedocument.presentationml.notesSlide+xml" PartName="/ppt/notesSlides/notesSlide154.xml"/>
  <Override ContentType="application/vnd.openxmlformats-officedocument.presentationml.notesSlide+xml" PartName="/ppt/notesSlides/notesSlide136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260.xml"/>
  <Override ContentType="application/vnd.openxmlformats-officedocument.presentationml.notesSlide+xml" PartName="/ppt/notesSlides/notesSlide70.xml"/>
  <Override ContentType="application/vnd.openxmlformats-officedocument.presentationml.notesSlide+xml" PartName="/ppt/notesSlides/notesSlide243.xml"/>
  <Override ContentType="application/vnd.openxmlformats-officedocument.presentationml.notesSlide+xml" PartName="/ppt/notesSlides/notesSlide111.xml"/>
  <Override ContentType="application/vnd.openxmlformats-officedocument.presentationml.notesSlide+xml" PartName="/ppt/notesSlides/notesSlide226.xml"/>
  <Override ContentType="application/vnd.openxmlformats-officedocument.presentationml.notesSlide+xml" PartName="/ppt/notesSlides/notesSlide269.xml"/>
  <Override ContentType="application/vnd.openxmlformats-officedocument.presentationml.notesSlide+xml" PartName="/ppt/notesSlides/notesSlide200.xml"/>
  <Override ContentType="application/vnd.openxmlformats-officedocument.presentationml.notesSlide+xml" PartName="/ppt/notesSlides/notesSlide181.xml"/>
  <Override ContentType="application/vnd.openxmlformats-officedocument.presentationml.notesSlide+xml" PartName="/ppt/notesSlides/notesSlide47.xml"/>
  <Override ContentType="application/vnd.openxmlformats-officedocument.presentationml.notesSlide+xml" PartName="/ppt/notesSlides/notesSlide209.xml"/>
  <Override ContentType="application/vnd.openxmlformats-officedocument.presentationml.notesSlide+xml" PartName="/ppt/notesSlides/notesSlide104.xml"/>
  <Override ContentType="application/vnd.openxmlformats-officedocument.presentationml.notesSlide+xml" PartName="/ppt/notesSlides/notesSlide147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164.xml"/>
  <Override ContentType="application/vnd.openxmlformats-officedocument.presentationml.notesSlide+xml" PartName="/ppt/notesSlides/notesSlide64.xml"/>
  <Override ContentType="application/vnd.openxmlformats-officedocument.presentationml.notesSlide+xml" PartName="/ppt/notesSlides/notesSlide121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271.xml"/>
  <Override ContentType="application/vnd.openxmlformats-officedocument.presentationml.notesSlide+xml" PartName="/ppt/notesSlides/notesSlide237.xml"/>
  <Override ContentType="application/vnd.openxmlformats-officedocument.presentationml.notesSlide+xml" PartName="/ppt/notesSlides/notesSlide211.xml"/>
  <Override ContentType="application/vnd.openxmlformats-officedocument.presentationml.notesSlide+xml" PartName="/ppt/notesSlides/notesSlide254.xml"/>
  <Override ContentType="application/vnd.openxmlformats-officedocument.presentationml.notesSlide+xml" PartName="/ppt/notesSlides/notesSlide79.xml"/>
  <Override ContentType="application/vnd.openxmlformats-officedocument.presentationml.notesSlide+xml" PartName="/ppt/notesSlides/notesSlide132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96.xml"/>
  <Override ContentType="application/vnd.openxmlformats-officedocument.presentationml.notesSlide+xml" PartName="/ppt/notesSlides/notesSlide192.xml"/>
  <Override ContentType="application/vnd.openxmlformats-officedocument.presentationml.notesSlide+xml" PartName="/ppt/notesSlides/notesSlide286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15.xml"/>
  <Override ContentType="application/vnd.openxmlformats-officedocument.presentationml.notesSlide+xml" PartName="/ppt/notesSlides/notesSlide53.xml"/>
  <Override ContentType="application/vnd.openxmlformats-officedocument.presentationml.notesSlide+xml" PartName="/ppt/notesSlides/notesSlide158.xml"/>
  <Override ContentType="application/vnd.openxmlformats-officedocument.presentationml.notesSlide+xml" PartName="/ppt/notesSlides/notesSlide175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21.xml"/>
  <Override ContentType="application/vnd.openxmlformats-officedocument.presentationml.slide+xml" PartName="/ppt/slides/slide164.xml"/>
  <Override ContentType="application/vnd.openxmlformats-officedocument.presentationml.slide+xml" PartName="/ppt/slides/slide253.xml"/>
  <Override ContentType="application/vnd.openxmlformats-officedocument.presentationml.slide+xml" PartName="/ppt/slides/slide43.xml"/>
  <Override ContentType="application/vnd.openxmlformats-officedocument.presentationml.slide+xml" PartName="/ppt/slides/slide199.xml"/>
  <Override ContentType="application/vnd.openxmlformats-officedocument.presentationml.slide+xml" PartName="/ppt/slides/slide210.xml"/>
  <Override ContentType="application/vnd.openxmlformats-officedocument.presentationml.slide+xml" PartName="/ppt/slides/slide78.xml"/>
  <Override ContentType="application/vnd.openxmlformats-officedocument.presentationml.slide+xml" PartName="/ppt/slides/slide86.xml"/>
  <Override ContentType="application/vnd.openxmlformats-officedocument.presentationml.slide+xml" PartName="/ppt/slides/slide35.xml"/>
  <Override ContentType="application/vnd.openxmlformats-officedocument.presentationml.slide+xml" PartName="/ppt/slides/slide202.xml"/>
  <Override ContentType="application/vnd.openxmlformats-officedocument.presentationml.slide+xml" PartName="/ppt/slides/slide105.xml"/>
  <Override ContentType="application/vnd.openxmlformats-officedocument.presentationml.slide+xml" PartName="/ppt/slides/slide148.xml"/>
  <Override ContentType="application/vnd.openxmlformats-officedocument.presentationml.slide+xml" PartName="/ppt/slides/slide172.xml"/>
  <Override ContentType="application/vnd.openxmlformats-officedocument.presentationml.slide+xml" PartName="/ppt/slides/slide19.xml"/>
  <Override ContentType="application/vnd.openxmlformats-officedocument.presentationml.slide+xml" PartName="/ppt/slides/slide5.xml"/>
  <Override ContentType="application/vnd.openxmlformats-officedocument.presentationml.slide+xml" PartName="/ppt/slides/slide237.xml"/>
  <Override ContentType="application/vnd.openxmlformats-officedocument.presentationml.slide+xml" PartName="/ppt/slides/slide261.xml"/>
  <Override ContentType="application/vnd.openxmlformats-officedocument.presentationml.slide+xml" PartName="/ppt/slides/slide51.xml"/>
  <Override ContentType="application/vnd.openxmlformats-officedocument.presentationml.slide+xml" PartName="/ppt/slides/slide245.xml"/>
  <Override ContentType="application/vnd.openxmlformats-officedocument.presentationml.slide+xml" PartName="/ppt/slides/slide113.xml"/>
  <Override ContentType="application/vnd.openxmlformats-officedocument.presentationml.slide+xml" PartName="/ppt/slides/slide288.xml"/>
  <Override ContentType="application/vnd.openxmlformats-officedocument.presentationml.slide+xml" PartName="/ppt/slides/slide94.xml"/>
  <Override ContentType="application/vnd.openxmlformats-officedocument.presentationml.slide+xml" PartName="/ppt/slides/slide156.xml"/>
  <Override ContentType="application/vnd.openxmlformats-officedocument.presentationml.slide+xml" PartName="/ppt/slides/slide217.xml"/>
  <Override ContentType="application/vnd.openxmlformats-officedocument.presentationml.slide+xml" PartName="/ppt/slides/slide281.xml"/>
  <Override ContentType="application/vnd.openxmlformats-officedocument.presentationml.slide+xml" PartName="/ppt/slides/slide71.xml"/>
  <Override ContentType="application/vnd.openxmlformats-officedocument.presentationml.slide+xml" PartName="/ppt/slides/slide179.xml"/>
  <Override ContentType="application/vnd.openxmlformats-officedocument.presentationml.slide+xml" PartName="/ppt/slides/slide276.xml"/>
  <Override ContentType="application/vnd.openxmlformats-officedocument.presentationml.slide+xml" PartName="/ppt/slides/slide233.xml"/>
  <Override ContentType="application/vnd.openxmlformats-officedocument.presentationml.slide+xml" PartName="/ppt/slides/slide66.xml"/>
  <Override ContentType="application/vnd.openxmlformats-officedocument.presentationml.slide+xml" PartName="/ppt/slides/slide265.xml"/>
  <Override ContentType="application/vnd.openxmlformats-officedocument.presentationml.slide+xml" PartName="/ppt/slides/slide23.xml"/>
  <Override ContentType="application/vnd.openxmlformats-officedocument.presentationml.slide+xml" PartName="/ppt/slides/slide229.xml"/>
  <Override ContentType="application/vnd.openxmlformats-officedocument.presentationml.slide+xml" PartName="/ppt/slides/slide136.xml"/>
  <Override ContentType="application/vnd.openxmlformats-officedocument.presentationml.slide+xml" PartName="/ppt/slides/slide184.xml"/>
  <Override ContentType="application/vnd.openxmlformats-officedocument.presentationml.slide+xml" PartName="/ppt/slides/slide141.xml"/>
  <Override ContentType="application/vnd.openxmlformats-officedocument.presentationml.slide+xml" PartName="/ppt/slides/slide82.xml"/>
  <Override ContentType="application/vnd.openxmlformats-officedocument.presentationml.slide+xml" PartName="/ppt/slides/slide9.xml"/>
  <Override ContentType="application/vnd.openxmlformats-officedocument.presentationml.slide+xml" PartName="/ppt/slides/slide168.xml"/>
  <Override ContentType="application/vnd.openxmlformats-officedocument.presentationml.slide+xml" PartName="/ppt/slides/slide12.xml"/>
  <Override ContentType="application/vnd.openxmlformats-officedocument.presentationml.slide+xml" PartName="/ppt/slides/slide108.xml"/>
  <Override ContentType="application/vnd.openxmlformats-officedocument.presentationml.slide+xml" PartName="/ppt/slides/slide187.xml"/>
  <Override ContentType="application/vnd.openxmlformats-officedocument.presentationml.slide+xml" PartName="/ppt/slides/slide98.xml"/>
  <Override ContentType="application/vnd.openxmlformats-officedocument.presentationml.slide+xml" PartName="/ppt/slides/slide152.xml"/>
  <Override ContentType="application/vnd.openxmlformats-officedocument.presentationml.slide+xml" PartName="/ppt/slides/slide125.xml"/>
  <Override ContentType="application/vnd.openxmlformats-officedocument.presentationml.slide+xml" PartName="/ppt/slides/slide257.xml"/>
  <Override ContentType="application/vnd.openxmlformats-officedocument.presentationml.slide+xml" PartName="/ppt/slides/slide20.xml"/>
  <Override ContentType="application/vnd.openxmlformats-officedocument.presentationml.slide+xml" PartName="/ppt/slides/slide161.xml"/>
  <Override ContentType="application/vnd.openxmlformats-officedocument.presentationml.slide+xml" PartName="/ppt/slides/slide214.xml"/>
  <Override ContentType="application/vnd.openxmlformats-officedocument.presentationml.slide+xml" PartName="/ppt/slides/slide38.xml"/>
  <Override ContentType="application/vnd.openxmlformats-officedocument.presentationml.slide+xml" PartName="/ppt/slides/slide46.xml"/>
  <Override ContentType="application/vnd.openxmlformats-officedocument.presentationml.slide+xml" PartName="/ppt/slides/slide206.xml"/>
  <Override ContentType="application/vnd.openxmlformats-officedocument.presentationml.slide+xml" PartName="/ppt/slides/slide55.xml"/>
  <Override ContentType="application/vnd.openxmlformats-officedocument.presentationml.slide+xml" PartName="/ppt/slides/slide249.xml"/>
  <Override ContentType="application/vnd.openxmlformats-officedocument.presentationml.slide+xml" PartName="/ppt/slides/slide195.xml"/>
  <Override ContentType="application/vnd.openxmlformats-officedocument.presentationml.slide+xml" PartName="/ppt/slides/slide272.xml"/>
  <Override ContentType="application/vnd.openxmlformats-officedocument.presentationml.slide+xml" PartName="/ppt/slides/slide59.xml"/>
  <Override ContentType="application/vnd.openxmlformats-officedocument.presentationml.slide+xml" PartName="/ppt/slides/slide285.xml"/>
  <Override ContentType="application/vnd.openxmlformats-officedocument.presentationml.slide+xml" PartName="/ppt/slides/slide89.xml"/>
  <Override ContentType="application/vnd.openxmlformats-officedocument.presentationml.slide+xml" PartName="/ppt/slides/slide242.xml"/>
  <Override ContentType="application/vnd.openxmlformats-officedocument.presentationml.slide+xml" PartName="/ppt/slides/slide129.xml"/>
  <Override ContentType="application/vnd.openxmlformats-officedocument.presentationml.slide+xml" PartName="/ppt/slides/slide63.xml"/>
  <Override ContentType="application/vnd.openxmlformats-officedocument.presentationml.slide+xml" PartName="/ppt/slides/slide159.xml"/>
  <Override ContentType="application/vnd.openxmlformats-officedocument.presentationml.slide+xml" PartName="/ppt/slides/slide101.xml"/>
  <Override ContentType="application/vnd.openxmlformats-officedocument.presentationml.slide+xml" PartName="/ppt/slides/slide116.xml"/>
  <Override ContentType="application/vnd.openxmlformats-officedocument.presentationml.slide+xml" PartName="/ppt/slides/slide144.xml"/>
  <Override ContentType="application/vnd.openxmlformats-officedocument.presentationml.slide+xml" PartName="/ppt/slides/slide133.xml"/>
  <Override ContentType="application/vnd.openxmlformats-officedocument.presentationml.slide+xml" PartName="/ppt/slides/slide91.xml"/>
  <Override ContentType="application/vnd.openxmlformats-officedocument.presentationml.slide+xml" PartName="/ppt/slides/slide31.xml"/>
  <Override ContentType="application/vnd.openxmlformats-officedocument.presentationml.slide+xml" PartName="/ppt/slides/slide74.xml"/>
  <Override ContentType="application/vnd.openxmlformats-officedocument.presentationml.slide+xml" PartName="/ppt/slides/slide176.xml"/>
  <Override ContentType="application/vnd.openxmlformats-officedocument.presentationml.slide+xml" PartName="/ppt/slides/slide268.xml"/>
  <Override ContentType="application/vnd.openxmlformats-officedocument.presentationml.slide+xml" PartName="/ppt/slides/slide27.xml"/>
  <Override ContentType="application/vnd.openxmlformats-officedocument.presentationml.slide+xml" PartName="/ppt/slides/slide2.xml"/>
  <Override ContentType="application/vnd.openxmlformats-officedocument.presentationml.slide+xml" PartName="/ppt/slides/slide225.xml"/>
  <Override ContentType="application/vnd.openxmlformats-officedocument.presentationml.slide+xml" PartName="/ppt/slides/slide180.xml"/>
  <Override ContentType="application/vnd.openxmlformats-officedocument.presentationml.slide+xml" PartName="/ppt/slides/slide18.xml"/>
  <Override ContentType="application/vnd.openxmlformats-officedocument.presentationml.slide+xml" PartName="/ppt/slides/slide201.xml"/>
  <Override ContentType="application/vnd.openxmlformats-officedocument.presentationml.slide+xml" PartName="/ppt/slides/slide244.xml"/>
  <Override ContentType="application/vnd.openxmlformats-officedocument.presentationml.slide+xml" PartName="/ppt/slides/slide52.xml"/>
  <Override ContentType="application/vnd.openxmlformats-officedocument.presentationml.slide+xml" PartName="/ppt/slides/slide287.xml"/>
  <Override ContentType="application/vnd.openxmlformats-officedocument.presentationml.slide+xml" PartName="/ppt/slides/slide270.xml"/>
  <Override ContentType="application/vnd.openxmlformats-officedocument.presentationml.slide+xml" PartName="/ppt/slides/slide95.xml"/>
  <Override ContentType="application/vnd.openxmlformats-officedocument.presentationml.slide+xml" PartName="/ppt/slides/slide181.xml"/>
  <Override ContentType="application/vnd.openxmlformats-officedocument.presentationml.slide+xml" PartName="/ppt/slides/slide157.xml"/>
  <Override ContentType="application/vnd.openxmlformats-officedocument.presentationml.slide+xml" PartName="/ppt/slides/slide211.xml"/>
  <Override ContentType="application/vnd.openxmlformats-officedocument.presentationml.slide+xml" PartName="/ppt/slides/slide77.xml"/>
  <Override ContentType="application/vnd.openxmlformats-officedocument.presentationml.slide+xml" PartName="/ppt/slides/slide165.xml"/>
  <Override ContentType="application/vnd.openxmlformats-officedocument.presentationml.slide+xml" PartName="/ppt/slides/slide34.xml"/>
  <Override ContentType="application/vnd.openxmlformats-officedocument.presentationml.slide+xml" PartName="/ppt/slides/slide254.xml"/>
  <Override ContentType="application/vnd.openxmlformats-officedocument.presentationml.slide+xml" PartName="/ppt/slides/slide122.xml"/>
  <Override ContentType="application/vnd.openxmlformats-officedocument.presentationml.slide+xml" PartName="/ppt/slides/slide147.xml"/>
  <Override ContentType="application/vnd.openxmlformats-officedocument.presentationml.slide+xml" PartName="/ppt/slides/slide191.xml"/>
  <Override ContentType="application/vnd.openxmlformats-officedocument.presentationml.slide+xml" PartName="/ppt/slides/slide279.xml"/>
  <Override ContentType="application/vnd.openxmlformats-officedocument.presentationml.slide+xml" PartName="/ppt/slides/slide236.xml"/>
  <Override ContentType="application/vnd.openxmlformats-officedocument.presentationml.slide+xml" PartName="/ppt/slides/slide104.xml"/>
  <Override ContentType="application/vnd.openxmlformats-officedocument.presentationml.slide+xml" PartName="/ppt/slides/slide24.xml"/>
  <Override ContentType="application/vnd.openxmlformats-officedocument.presentationml.slide+xml" PartName="/ppt/slides/slide137.xml"/>
  <Override ContentType="application/vnd.openxmlformats-officedocument.presentationml.slide+xml" PartName="/ppt/slides/slide110.xml"/>
  <Override ContentType="application/vnd.openxmlformats-officedocument.presentationml.slide+xml" PartName="/ppt/slides/slide293.xml"/>
  <Override ContentType="application/vnd.openxmlformats-officedocument.presentationml.slide+xml" PartName="/ppt/slides/slide250.xml"/>
  <Override ContentType="application/vnd.openxmlformats-officedocument.presentationml.slide+xml" PartName="/ppt/slides/slide153.xml"/>
  <Override ContentType="application/vnd.openxmlformats-officedocument.presentationml.slide+xml" PartName="/ppt/slides/slide248.xml"/>
  <Override ContentType="application/vnd.openxmlformats-officedocument.presentationml.slide+xml" PartName="/ppt/slides/slide67.xml"/>
  <Override ContentType="application/vnd.openxmlformats-officedocument.presentationml.slide+xml" PartName="/ppt/slides/slide196.xml"/>
  <Override ContentType="application/vnd.openxmlformats-officedocument.presentationml.slide+xml" PartName="/ppt/slides/slide171.xml"/>
  <Override ContentType="application/vnd.openxmlformats-officedocument.presentationml.slide+xml" PartName="/ppt/slides/slide259.xml"/>
  <Override ContentType="application/vnd.openxmlformats-officedocument.presentationml.slide+xml" PartName="/ppt/slides/slide282.xml"/>
  <Override ContentType="application/vnd.openxmlformats-officedocument.presentationml.slide+xml" PartName="/ppt/slides/slide49.xml"/>
  <Override ContentType="application/vnd.openxmlformats-officedocument.presentationml.slide+xml" PartName="/ppt/slides/slide216.xml"/>
  <Override ContentType="application/vnd.openxmlformats-officedocument.presentationml.slide+xml" PartName="/ppt/slides/slide83.xml"/>
  <Override ContentType="application/vnd.openxmlformats-officedocument.presentationml.slide+xml" PartName="/ppt/slides/slide6.xml"/>
  <Override ContentType="application/vnd.openxmlformats-officedocument.presentationml.slide+xml" PartName="/ppt/slides/slide264.xml"/>
  <Override ContentType="application/vnd.openxmlformats-officedocument.presentationml.slide+xml" PartName="/ppt/slides/slide119.xml"/>
  <Override ContentType="application/vnd.openxmlformats-officedocument.presentationml.slide+xml" PartName="/ppt/slides/slide40.xml"/>
  <Override ContentType="application/vnd.openxmlformats-officedocument.presentationml.slide+xml" PartName="/ppt/slides/slide221.xml"/>
  <Override ContentType="application/vnd.openxmlformats-officedocument.presentationml.slide+xml" PartName="/ppt/slides/slide73.xml"/>
  <Override ContentType="application/vnd.openxmlformats-officedocument.presentationml.slide+xml" PartName="/ppt/slides/slide169.xml"/>
  <Override ContentType="application/vnd.openxmlformats-officedocument.presentationml.slide+xml" PartName="/ppt/slides/slide258.xml"/>
  <Override ContentType="application/vnd.openxmlformats-officedocument.presentationml.slide+xml" PartName="/ppt/slides/slide30.xml"/>
  <Override ContentType="application/vnd.openxmlformats-officedocument.presentationml.slide+xml" PartName="/ppt/slides/slide126.xml"/>
  <Override ContentType="application/vnd.openxmlformats-officedocument.presentationml.slide+xml" PartName="/ppt/slides/slide186.xml"/>
  <Override ContentType="application/vnd.openxmlformats-officedocument.presentationml.slide+xml" PartName="/ppt/slides/slide215.xml"/>
  <Override ContentType="application/vnd.openxmlformats-officedocument.presentationml.slide+xml" PartName="/ppt/slides/slide109.xml"/>
  <Override ContentType="application/vnd.openxmlformats-officedocument.presentationml.slide+xml" PartName="/ppt/slides/slide99.xml"/>
  <Override ContentType="application/vnd.openxmlformats-officedocument.presentationml.slide+xml" PartName="/ppt/slides/slide39.xml"/>
  <Override ContentType="application/vnd.openxmlformats-officedocument.presentationml.slide+xml" PartName="/ppt/slides/slide13.xml"/>
  <Override ContentType="application/vnd.openxmlformats-officedocument.presentationml.slide+xml" PartName="/ppt/slides/slide56.xml"/>
  <Override ContentType="application/vnd.openxmlformats-officedocument.presentationml.slide+xml" PartName="/ppt/slides/slide222.xml"/>
  <Override ContentType="application/vnd.openxmlformats-officedocument.presentationml.slide+xml" PartName="/ppt/slides/slide205.xml"/>
  <Override ContentType="application/vnd.openxmlformats-officedocument.presentationml.slide+xml" PartName="/ppt/slides/slide292.xml"/>
  <Override ContentType="application/vnd.openxmlformats-officedocument.presentationml.slide+xml" PartName="/ppt/slides/slide160.xml"/>
  <Override ContentType="application/vnd.openxmlformats-officedocument.presentationml.slide+xml" PartName="/ppt/slides/slide232.xml"/>
  <Override ContentType="application/vnd.openxmlformats-officedocument.presentationml.slide+xml" PartName="/ppt/slides/slide100.xml"/>
  <Override ContentType="application/vnd.openxmlformats-officedocument.presentationml.slide+xml" PartName="/ppt/slides/slide90.xml"/>
  <Override ContentType="application/vnd.openxmlformats-officedocument.presentationml.slide+xml" PartName="/ppt/slides/slide143.xml"/>
  <Override ContentType="application/vnd.openxmlformats-officedocument.presentationml.slide+xml" PartName="/ppt/slides/slide275.xml"/>
  <Override ContentType="application/vnd.openxmlformats-officedocument.presentationml.slide+xml" PartName="/ppt/slides/slide132.xml"/>
  <Override ContentType="application/vnd.openxmlformats-officedocument.presentationml.slide+xml" PartName="/ppt/slides/slide62.xml"/>
  <Override ContentType="application/vnd.openxmlformats-officedocument.presentationml.slide+xml" PartName="/ppt/slides/slide175.xml"/>
  <Override ContentType="application/vnd.openxmlformats-officedocument.presentationml.slide+xml" PartName="/ppt/slides/slide269.xml"/>
  <Override ContentType="application/vnd.openxmlformats-officedocument.presentationml.slide+xml" PartName="/ppt/slides/slide1.xml"/>
  <Override ContentType="application/vnd.openxmlformats-officedocument.presentationml.slide+xml" PartName="/ppt/slides/slide192.xml"/>
  <Override ContentType="application/vnd.openxmlformats-officedocument.presentationml.slide+xml" PartName="/ppt/slides/slide45.xml"/>
  <Override ContentType="application/vnd.openxmlformats-officedocument.presentationml.slide+xml" PartName="/ppt/slides/slide226.xml"/>
  <Override ContentType="application/vnd.openxmlformats-officedocument.presentationml.slide+xml" PartName="/ppt/slides/slide28.xml"/>
  <Override ContentType="application/vnd.openxmlformats-officedocument.presentationml.slide+xml" PartName="/ppt/slides/slide209.xml"/>
  <Override ContentType="application/vnd.openxmlformats-officedocument.presentationml.slide+xml" PartName="/ppt/slides/slide200.xml"/>
  <Override ContentType="application/vnd.openxmlformats-officedocument.presentationml.slide+xml" PartName="/ppt/slides/slide243.xml"/>
  <Override ContentType="application/vnd.openxmlformats-officedocument.presentationml.slide+xml" PartName="/ppt/slides/slide88.xml"/>
  <Override ContentType="application/vnd.openxmlformats-officedocument.presentationml.slide+xml" PartName="/ppt/slides/slide286.xml"/>
  <Override ContentType="application/vnd.openxmlformats-officedocument.presentationml.slide+xml" PartName="/ppt/slides/slide158.xml"/>
  <Override ContentType="application/vnd.openxmlformats-officedocument.presentationml.slide+xml" PartName="/ppt/slides/slide115.xml"/>
  <Override ContentType="application/vnd.openxmlformats-officedocument.presentationml.slide+xml" PartName="/ppt/slides/slide260.xml"/>
  <Override ContentType="application/vnd.openxmlformats-officedocument.presentationml.slide+xml" PartName="/ppt/slides/slide3.xml"/>
  <Override ContentType="application/vnd.openxmlformats-officedocument.presentationml.slide+xml" PartName="/ppt/slides/slide182.xml"/>
  <Override ContentType="application/vnd.openxmlformats-officedocument.presentationml.slide+xml" PartName="/ppt/slides/slide17.xml"/>
  <Override ContentType="application/vnd.openxmlformats-officedocument.presentationml.slide+xml" PartName="/ppt/slides/slide138.xml"/>
  <Override ContentType="application/vnd.openxmlformats-officedocument.presentationml.slide+xml" PartName="/ppt/slides/slide271.xml"/>
  <Override ContentType="application/vnd.openxmlformats-officedocument.presentationml.slide+xml" PartName="/ppt/slides/slide25.xml"/>
  <Override ContentType="application/vnd.openxmlformats-officedocument.presentationml.slide+xml" PartName="/ppt/slides/slide174.xml"/>
  <Override ContentType="application/vnd.openxmlformats-officedocument.presentationml.slide+xml" PartName="/ppt/slides/slide190.xml"/>
  <Override ContentType="application/vnd.openxmlformats-officedocument.presentationml.slide+xml" PartName="/ppt/slides/slide227.xml"/>
  <Override ContentType="application/vnd.openxmlformats-officedocument.presentationml.slide+xml" PartName="/ppt/slides/slide33.xml"/>
  <Override ContentType="application/vnd.openxmlformats-officedocument.presentationml.slide+xml" PartName="/ppt/slides/slide219.xml"/>
  <Override ContentType="application/vnd.openxmlformats-officedocument.presentationml.slide+xml" PartName="/ppt/slides/slide68.xml"/>
  <Override ContentType="application/vnd.openxmlformats-officedocument.presentationml.slide+xml" PartName="/ppt/slides/slide170.xml"/>
  <Override ContentType="application/vnd.openxmlformats-officedocument.presentationml.slide+xml" PartName="/ppt/slides/slide204.xml"/>
  <Override ContentType="application/vnd.openxmlformats-officedocument.presentationml.slide+xml" PartName="/ppt/slides/slide247.xml"/>
  <Override ContentType="application/vnd.openxmlformats-officedocument.presentationml.slide+xml" PartName="/ppt/slides/slide84.xml"/>
  <Override ContentType="application/vnd.openxmlformats-officedocument.presentationml.slide+xml" PartName="/ppt/slides/slide107.xml"/>
  <Override ContentType="application/vnd.openxmlformats-officedocument.presentationml.slide+xml" PartName="/ppt/slides/slide37.xml"/>
  <Override ContentType="application/vnd.openxmlformats-officedocument.presentationml.slide+xml" PartName="/ppt/slides/slide123.xml"/>
  <Override ContentType="application/vnd.openxmlformats-officedocument.presentationml.slide+xml" PartName="/ppt/slides/slide294.xml"/>
  <Override ContentType="application/vnd.openxmlformats-officedocument.presentationml.slide+xml" PartName="/ppt/slides/slide220.xml"/>
  <Override ContentType="application/vnd.openxmlformats-officedocument.presentationml.slide+xml" PartName="/ppt/slides/slide263.xml"/>
  <Override ContentType="application/vnd.openxmlformats-officedocument.presentationml.slide+xml" PartName="/ppt/slides/slide166.xml"/>
  <Override ContentType="application/vnd.openxmlformats-officedocument.presentationml.slide+xml" PartName="/ppt/slides/slide41.xml"/>
  <Override ContentType="application/vnd.openxmlformats-officedocument.presentationml.slide+xml" PartName="/ppt/slides/slide7.xml"/>
  <Override ContentType="application/vnd.openxmlformats-officedocument.presentationml.slide+xml" PartName="/ppt/slides/slide235.xml"/>
  <Override ContentType="application/vnd.openxmlformats-officedocument.presentationml.slide+xml" PartName="/ppt/slides/slide278.xml"/>
  <Override ContentType="application/vnd.openxmlformats-officedocument.presentationml.slide+xml" PartName="/ppt/slides/slide154.xml"/>
  <Override ContentType="application/vnd.openxmlformats-officedocument.presentationml.slide+xml" PartName="/ppt/slides/slide197.xml"/>
  <Override ContentType="application/vnd.openxmlformats-officedocument.presentationml.slide+xml" PartName="/ppt/slides/slide10.xml"/>
  <Override ContentType="application/vnd.openxmlformats-officedocument.presentationml.slide+xml" PartName="/ppt/slides/slide111.xml"/>
  <Override ContentType="application/vnd.openxmlformats-officedocument.presentationml.slide+xml" PartName="/ppt/slides/slide251.xml"/>
  <Override ContentType="application/vnd.openxmlformats-officedocument.presentationml.slide+xml" PartName="/ppt/slides/slide53.xml"/>
  <Override ContentType="application/vnd.openxmlformats-officedocument.presentationml.slide+xml" PartName="/ppt/slides/slide96.xml"/>
  <Override ContentType="application/vnd.openxmlformats-officedocument.presentationml.slide+xml" PartName="/ppt/slides/slide48.xml"/>
  <Override ContentType="application/vnd.openxmlformats-officedocument.presentationml.slide+xml" PartName="/ppt/slides/slide223.xml"/>
  <Override ContentType="application/vnd.openxmlformats-officedocument.presentationml.slide+xml" PartName="/ppt/slides/slide266.xml"/>
  <Override ContentType="application/vnd.openxmlformats-officedocument.presentationml.slide+xml" PartName="/ppt/slides/slide283.xml"/>
  <Override ContentType="application/vnd.openxmlformats-officedocument.presentationml.slide+xml" PartName="/ppt/slides/slide291.xml"/>
  <Override ContentType="application/vnd.openxmlformats-officedocument.presentationml.slide+xml" PartName="/ppt/slides/slide240.xml"/>
  <Override ContentType="application/vnd.openxmlformats-officedocument.presentationml.slide+xml" PartName="/ppt/slides/slide22.xml"/>
  <Override ContentType="application/vnd.openxmlformats-officedocument.presentationml.slide+xml" PartName="/ppt/slides/slide185.xml"/>
  <Override ContentType="application/vnd.openxmlformats-officedocument.presentationml.slide+xml" PartName="/ppt/slides/slide231.xml"/>
  <Override ContentType="application/vnd.openxmlformats-officedocument.presentationml.slide+xml" PartName="/ppt/slides/slide65.xml"/>
  <Override ContentType="application/vnd.openxmlformats-officedocument.presentationml.slide+xml" PartName="/ppt/slides/slide118.xml"/>
  <Override ContentType="application/vnd.openxmlformats-officedocument.presentationml.slide+xml" PartName="/ppt/slides/slide274.xml"/>
  <Override ContentType="application/vnd.openxmlformats-officedocument.presentationml.slide+xml" PartName="/ppt/slides/slide142.xml"/>
  <Override ContentType="application/vnd.openxmlformats-officedocument.presentationml.slide+xml" PartName="/ppt/slides/slide72.xml"/>
  <Override ContentType="application/vnd.openxmlformats-officedocument.presentationml.slide+xml" PartName="/ppt/slides/slide135.xml"/>
  <Override ContentType="application/vnd.openxmlformats-officedocument.presentationml.slide+xml" PartName="/ppt/slides/slide178.xml"/>
  <Override ContentType="application/vnd.openxmlformats-officedocument.presentationml.slide+xml" PartName="/ppt/slides/slide29.xml"/>
  <Override ContentType="application/vnd.openxmlformats-officedocument.presentationml.slide+xml" PartName="/ppt/slides/slide212.xml"/>
  <Override ContentType="application/vnd.openxmlformats-officedocument.presentationml.slide+xml" PartName="/ppt/slides/slide255.xml"/>
  <Override ContentType="application/vnd.openxmlformats-officedocument.presentationml.slide+xml" PartName="/ppt/slides/slide76.xml"/>
  <Override ContentType="application/vnd.openxmlformats-officedocument.presentationml.slide+xml" PartName="/ppt/slides/slide131.xml"/>
  <Override ContentType="application/vnd.openxmlformats-officedocument.presentationml.slide+xml" PartName="/ppt/slides/slide93.xml"/>
  <Override ContentType="application/vnd.openxmlformats-officedocument.presentationml.slide+xml" PartName="/ppt/slides/slide80.xml"/>
  <Override ContentType="application/vnd.openxmlformats-officedocument.presentationml.slide+xml" PartName="/ppt/slides/slide103.xml"/>
  <Override ContentType="application/vnd.openxmlformats-officedocument.presentationml.slide+xml" PartName="/ppt/slides/slide61.xml"/>
  <Override ContentType="application/vnd.openxmlformats-officedocument.presentationml.slide+xml" PartName="/ppt/slides/slide114.xml"/>
  <Override ContentType="application/vnd.openxmlformats-officedocument.presentationml.slide+xml" PartName="/ppt/slides/slide163.xml"/>
  <Override ContentType="application/vnd.openxmlformats-officedocument.presentationml.slide+xml" PartName="/ppt/slides/slide127.xml"/>
  <Override ContentType="application/vnd.openxmlformats-officedocument.presentationml.slide+xml" PartName="/ppt/slides/slide146.xml"/>
  <Override ContentType="application/vnd.openxmlformats-officedocument.presentationml.slide+xml" PartName="/ppt/slides/slide150.xml"/>
  <Override ContentType="application/vnd.openxmlformats-officedocument.presentationml.slide+xml" PartName="/ppt/slides/slide189.xml"/>
  <Override ContentType="application/vnd.openxmlformats-officedocument.presentationml.slide+xml" PartName="/ppt/slides/slide120.xml"/>
  <Override ContentType="application/vnd.openxmlformats-officedocument.presentationml.slide+xml" PartName="/ppt/slides/slide87.xml"/>
  <Override ContentType="application/vnd.openxmlformats-officedocument.presentationml.slide+xml" PartName="/ppt/slides/slide57.xml"/>
  <Override ContentType="application/vnd.openxmlformats-officedocument.presentationml.slide+xml" PartName="/ppt/slides/slide238.xml"/>
  <Override ContentType="application/vnd.openxmlformats-officedocument.presentationml.slide+xml" PartName="/ppt/slides/slide44.xml"/>
  <Override ContentType="application/vnd.openxmlformats-officedocument.presentationml.slide+xml" PartName="/ppt/slides/slide193.xml"/>
  <Override ContentType="application/vnd.openxmlformats-officedocument.presentationml.slide+xml" PartName="/ppt/slides/slide208.xml"/>
  <Override ContentType="application/vnd.openxmlformats-officedocument.presentationml.slide+xml" PartName="/ppt/slides/slide14.xml"/>
  <Override ContentType="application/vnd.openxmlformats-officedocument.presentationml.slide+xml" PartName="/ppt/slides/slide4.xml"/>
  <Override ContentType="application/vnd.openxmlformats-officedocument.presentationml.slide+xml" PartName="/ppt/slides/slide228.xml"/>
  <Override ContentType="application/vnd.openxmlformats-officedocument.presentationml.slide+xml" PartName="/ppt/slides/slide139.xml"/>
  <Override ContentType="application/vnd.openxmlformats-officedocument.presentationml.slide+xml" PartName="/ppt/slides/slide60.xml"/>
  <Override ContentType="application/vnd.openxmlformats-officedocument.presentationml.slide+xml" PartName="/ppt/slides/slide26.xml"/>
  <Override ContentType="application/vnd.openxmlformats-officedocument.presentationml.slide+xml" PartName="/ppt/slides/slide112.xml"/>
  <Override ContentType="application/vnd.openxmlformats-officedocument.presentationml.slide+xml" PartName="/ppt/slides/slide198.xml"/>
  <Override ContentType="application/vnd.openxmlformats-officedocument.presentationml.slide+xml" PartName="/ppt/slides/slide155.xml"/>
  <Override ContentType="application/vnd.openxmlformats-officedocument.presentationml.slide+xml" PartName="/ppt/slides/slide69.xml"/>
  <Override ContentType="application/vnd.openxmlformats-officedocument.presentationml.slide+xml" PartName="/ppt/slides/slide85.xml"/>
  <Override ContentType="application/vnd.openxmlformats-officedocument.presentationml.slide+xml" PartName="/ppt/slides/slide42.xml"/>
  <Override ContentType="application/vnd.openxmlformats-officedocument.presentationml.slide+xml" PartName="/ppt/slides/slide50.xml"/>
  <Override ContentType="application/vnd.openxmlformats-officedocument.presentationml.slide+xml" PartName="/ppt/slides/slide218.xml"/>
  <Override ContentType="application/vnd.openxmlformats-officedocument.presentationml.slide+xml" PartName="/ppt/slides/slide130.xml"/>
  <Override ContentType="application/vnd.openxmlformats-officedocument.presentationml.slide+xml" PartName="/ppt/slides/slide173.xml"/>
  <Override ContentType="application/vnd.openxmlformats-officedocument.presentationml.slide+xml" PartName="/ppt/slides/slide16.xml"/>
  <Override ContentType="application/vnd.openxmlformats-officedocument.presentationml.slide+xml" PartName="/ppt/slides/slide262.xml"/>
  <Override ContentType="application/vnd.openxmlformats-officedocument.presentationml.slide+xml" PartName="/ppt/slides/slide97.xml"/>
  <Override ContentType="application/vnd.openxmlformats-officedocument.presentationml.slide+xml" PartName="/ppt/slides/slide140.xml"/>
  <Override ContentType="application/vnd.openxmlformats-officedocument.presentationml.slide+xml" PartName="/ppt/slides/slide277.xml"/>
  <Override ContentType="application/vnd.openxmlformats-officedocument.presentationml.slide+xml" PartName="/ppt/slides/slide11.xml"/>
  <Override ContentType="application/vnd.openxmlformats-officedocument.presentationml.slide+xml" PartName="/ppt/slides/slide280.xml"/>
  <Override ContentType="application/vnd.openxmlformats-officedocument.presentationml.slide+xml" PartName="/ppt/slides/slide183.xml"/>
  <Override ContentType="application/vnd.openxmlformats-officedocument.presentationml.slide+xml" PartName="/ppt/slides/slide54.xml"/>
  <Override ContentType="application/vnd.openxmlformats-officedocument.presentationml.slide+xml" PartName="/ppt/slides/slide289.xml"/>
  <Override ContentType="application/vnd.openxmlformats-officedocument.presentationml.slide+xml" PartName="/ppt/slides/slide36.xml"/>
  <Override ContentType="application/vnd.openxmlformats-officedocument.presentationml.slide+xml" PartName="/ppt/slides/slide79.xml"/>
  <Override ContentType="application/vnd.openxmlformats-officedocument.presentationml.slide+xml" PartName="/ppt/slides/slide246.xml"/>
  <Override ContentType="application/vnd.openxmlformats-officedocument.presentationml.slide+xml" PartName="/ppt/slides/slide149.xml"/>
  <Override ContentType="application/vnd.openxmlformats-officedocument.presentationml.slide+xml" PartName="/ppt/slides/slide203.xml"/>
  <Override ContentType="application/vnd.openxmlformats-officedocument.presentationml.slide+xml" PartName="/ppt/slides/slide252.xml"/>
  <Override ContentType="application/vnd.openxmlformats-officedocument.presentationml.slide+xml" PartName="/ppt/slides/slide124.xml"/>
  <Override ContentType="application/vnd.openxmlformats-officedocument.presentationml.slide+xml" PartName="/ppt/slides/slide106.xml"/>
  <Override ContentType="application/vnd.openxmlformats-officedocument.presentationml.slide+xml" PartName="/ppt/slides/slide167.xml"/>
  <Override ContentType="application/vnd.openxmlformats-officedocument.presentationml.slide+xml" PartName="/ppt/slides/slide70.xml"/>
  <Override ContentType="application/vnd.openxmlformats-officedocument.presentationml.slide+xml" PartName="/ppt/slides/slide234.xml"/>
  <Override ContentType="application/vnd.openxmlformats-officedocument.presentationml.slide+xml" PartName="/ppt/slides/slide194.xml"/>
  <Override ContentType="application/vnd.openxmlformats-officedocument.presentationml.slide+xml" PartName="/ppt/slides/slide151.xml"/>
  <Override ContentType="application/vnd.openxmlformats-officedocument.presentationml.slide+xml" PartName="/ppt/slides/slide177.xml"/>
  <Override ContentType="application/vnd.openxmlformats-officedocument.presentationml.slide+xml" PartName="/ppt/slides/slide134.xml"/>
  <Override ContentType="application/vnd.openxmlformats-officedocument.presentationml.slide+xml" PartName="/ppt/slides/slide207.xml"/>
  <Override ContentType="application/vnd.openxmlformats-officedocument.presentationml.slide+xml" PartName="/ppt/slides/slide224.xml"/>
  <Override ContentType="application/vnd.openxmlformats-officedocument.presentationml.slide+xml" PartName="/ppt/slides/slide284.xml"/>
  <Override ContentType="application/vnd.openxmlformats-officedocument.presentationml.slide+xml" PartName="/ppt/slides/slide47.xml"/>
  <Override ContentType="application/vnd.openxmlformats-officedocument.presentationml.slide+xml" PartName="/ppt/slides/slide267.xml"/>
  <Override ContentType="application/vnd.openxmlformats-officedocument.presentationml.slide+xml" PartName="/ppt/slides/slide241.xml"/>
  <Override ContentType="application/vnd.openxmlformats-officedocument.presentationml.slide+xml" PartName="/ppt/slides/slide21.xml"/>
  <Override ContentType="application/vnd.openxmlformats-officedocument.presentationml.slide+xml" PartName="/ppt/slides/slide64.xml"/>
  <Override ContentType="application/vnd.openxmlformats-officedocument.presentationml.slide+xml" PartName="/ppt/slides/slide81.xml"/>
  <Override ContentType="application/vnd.openxmlformats-officedocument.presentationml.slide+xml" PartName="/ppt/slides/slide8.xml"/>
  <Override ContentType="application/vnd.openxmlformats-officedocument.presentationml.slide+xml" PartName="/ppt/slides/slide117.xml"/>
  <Override ContentType="application/vnd.openxmlformats-officedocument.presentationml.slide+xml" PartName="/ppt/slides/slide145.xml"/>
  <Override ContentType="application/vnd.openxmlformats-officedocument.presentationml.slide+xml" PartName="/ppt/slides/slide188.xml"/>
  <Override ContentType="application/vnd.openxmlformats-officedocument.presentationml.slide+xml" PartName="/ppt/slides/slide162.xml"/>
  <Override ContentType="application/vnd.openxmlformats-officedocument.presentationml.slide+xml" PartName="/ppt/slides/slide32.xml"/>
  <Override ContentType="application/vnd.openxmlformats-officedocument.presentationml.slide+xml" PartName="/ppt/slides/slide75.xml"/>
  <Override ContentType="application/vnd.openxmlformats-officedocument.presentationml.slide+xml" PartName="/ppt/slides/slide213.xml"/>
  <Override ContentType="application/vnd.openxmlformats-officedocument.presentationml.slide+xml" PartName="/ppt/slides/slide58.xml"/>
  <Override ContentType="application/vnd.openxmlformats-officedocument.presentationml.slide+xml" PartName="/ppt/slides/slide239.xml"/>
  <Override ContentType="application/vnd.openxmlformats-officedocument.presentationml.slide+xml" PartName="/ppt/slides/slide15.xml"/>
  <Override ContentType="application/vnd.openxmlformats-officedocument.presentationml.slide+xml" PartName="/ppt/slides/slide230.xml"/>
  <Override ContentType="application/vnd.openxmlformats-officedocument.presentationml.slide+xml" PartName="/ppt/slides/slide290.xml"/>
  <Override ContentType="application/vnd.openxmlformats-officedocument.presentationml.slide+xml" PartName="/ppt/slides/slide256.xml"/>
  <Override ContentType="application/vnd.openxmlformats-officedocument.presentationml.slide+xml" PartName="/ppt/slides/slide128.xml"/>
  <Override ContentType="application/vnd.openxmlformats-officedocument.presentationml.slide+xml" PartName="/ppt/slides/slide273.xml"/>
  <Override ContentType="application/vnd.openxmlformats-officedocument.presentationml.slide+xml" PartName="/ppt/slides/slide92.xml"/>
  <Override ContentType="application/vnd.openxmlformats-officedocument.presentationml.slide+xml" PartName="/ppt/slides/slide102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  <p:sldId id="294" r:id="rId44"/>
    <p:sldId id="295" r:id="rId45"/>
    <p:sldId id="296" r:id="rId46"/>
    <p:sldId id="297" r:id="rId47"/>
    <p:sldId id="298" r:id="rId48"/>
    <p:sldId id="299" r:id="rId49"/>
    <p:sldId id="300" r:id="rId50"/>
    <p:sldId id="301" r:id="rId51"/>
    <p:sldId id="302" r:id="rId52"/>
    <p:sldId id="303" r:id="rId53"/>
    <p:sldId id="304" r:id="rId54"/>
    <p:sldId id="305" r:id="rId55"/>
    <p:sldId id="306" r:id="rId56"/>
    <p:sldId id="307" r:id="rId57"/>
    <p:sldId id="308" r:id="rId58"/>
    <p:sldId id="309" r:id="rId59"/>
    <p:sldId id="310" r:id="rId60"/>
    <p:sldId id="311" r:id="rId61"/>
    <p:sldId id="312" r:id="rId62"/>
    <p:sldId id="313" r:id="rId63"/>
    <p:sldId id="314" r:id="rId64"/>
    <p:sldId id="315" r:id="rId65"/>
    <p:sldId id="316" r:id="rId66"/>
    <p:sldId id="317" r:id="rId67"/>
    <p:sldId id="318" r:id="rId68"/>
    <p:sldId id="319" r:id="rId69"/>
    <p:sldId id="320" r:id="rId70"/>
    <p:sldId id="321" r:id="rId71"/>
    <p:sldId id="322" r:id="rId72"/>
    <p:sldId id="323" r:id="rId73"/>
    <p:sldId id="324" r:id="rId74"/>
    <p:sldId id="325" r:id="rId75"/>
    <p:sldId id="326" r:id="rId76"/>
    <p:sldId id="327" r:id="rId77"/>
    <p:sldId id="328" r:id="rId78"/>
    <p:sldId id="329" r:id="rId79"/>
    <p:sldId id="330" r:id="rId80"/>
    <p:sldId id="331" r:id="rId81"/>
    <p:sldId id="332" r:id="rId82"/>
    <p:sldId id="333" r:id="rId83"/>
    <p:sldId id="334" r:id="rId84"/>
    <p:sldId id="335" r:id="rId85"/>
    <p:sldId id="336" r:id="rId86"/>
    <p:sldId id="337" r:id="rId87"/>
    <p:sldId id="338" r:id="rId88"/>
    <p:sldId id="339" r:id="rId89"/>
    <p:sldId id="340" r:id="rId90"/>
    <p:sldId id="341" r:id="rId91"/>
    <p:sldId id="342" r:id="rId92"/>
    <p:sldId id="343" r:id="rId93"/>
    <p:sldId id="344" r:id="rId94"/>
    <p:sldId id="345" r:id="rId95"/>
    <p:sldId id="346" r:id="rId96"/>
    <p:sldId id="347" r:id="rId97"/>
    <p:sldId id="348" r:id="rId98"/>
    <p:sldId id="349" r:id="rId99"/>
    <p:sldId id="350" r:id="rId100"/>
    <p:sldId id="351" r:id="rId101"/>
    <p:sldId id="352" r:id="rId102"/>
    <p:sldId id="353" r:id="rId103"/>
    <p:sldId id="354" r:id="rId104"/>
    <p:sldId id="355" r:id="rId105"/>
    <p:sldId id="356" r:id="rId106"/>
    <p:sldId id="357" r:id="rId107"/>
    <p:sldId id="358" r:id="rId108"/>
    <p:sldId id="359" r:id="rId109"/>
    <p:sldId id="360" r:id="rId110"/>
    <p:sldId id="361" r:id="rId111"/>
    <p:sldId id="362" r:id="rId112"/>
    <p:sldId id="363" r:id="rId113"/>
    <p:sldId id="364" r:id="rId114"/>
    <p:sldId id="365" r:id="rId115"/>
    <p:sldId id="366" r:id="rId116"/>
    <p:sldId id="367" r:id="rId117"/>
    <p:sldId id="368" r:id="rId118"/>
    <p:sldId id="369" r:id="rId119"/>
    <p:sldId id="370" r:id="rId120"/>
    <p:sldId id="371" r:id="rId121"/>
    <p:sldId id="372" r:id="rId122"/>
    <p:sldId id="373" r:id="rId123"/>
    <p:sldId id="374" r:id="rId124"/>
    <p:sldId id="375" r:id="rId125"/>
    <p:sldId id="376" r:id="rId126"/>
    <p:sldId id="377" r:id="rId127"/>
    <p:sldId id="378" r:id="rId128"/>
    <p:sldId id="379" r:id="rId129"/>
    <p:sldId id="380" r:id="rId130"/>
    <p:sldId id="381" r:id="rId131"/>
    <p:sldId id="382" r:id="rId132"/>
    <p:sldId id="383" r:id="rId133"/>
    <p:sldId id="384" r:id="rId134"/>
    <p:sldId id="385" r:id="rId135"/>
    <p:sldId id="386" r:id="rId136"/>
    <p:sldId id="387" r:id="rId137"/>
    <p:sldId id="388" r:id="rId138"/>
    <p:sldId id="389" r:id="rId139"/>
    <p:sldId id="390" r:id="rId140"/>
    <p:sldId id="391" r:id="rId141"/>
    <p:sldId id="392" r:id="rId142"/>
    <p:sldId id="393" r:id="rId143"/>
    <p:sldId id="394" r:id="rId144"/>
    <p:sldId id="395" r:id="rId145"/>
    <p:sldId id="396" r:id="rId146"/>
    <p:sldId id="397" r:id="rId147"/>
    <p:sldId id="398" r:id="rId148"/>
    <p:sldId id="399" r:id="rId149"/>
    <p:sldId id="400" r:id="rId150"/>
    <p:sldId id="401" r:id="rId151"/>
    <p:sldId id="402" r:id="rId152"/>
    <p:sldId id="403" r:id="rId153"/>
    <p:sldId id="404" r:id="rId154"/>
    <p:sldId id="405" r:id="rId155"/>
    <p:sldId id="406" r:id="rId156"/>
    <p:sldId id="407" r:id="rId157"/>
    <p:sldId id="408" r:id="rId158"/>
    <p:sldId id="409" r:id="rId159"/>
    <p:sldId id="410" r:id="rId160"/>
    <p:sldId id="411" r:id="rId161"/>
    <p:sldId id="412" r:id="rId162"/>
    <p:sldId id="413" r:id="rId163"/>
    <p:sldId id="414" r:id="rId164"/>
    <p:sldId id="415" r:id="rId165"/>
    <p:sldId id="416" r:id="rId166"/>
    <p:sldId id="417" r:id="rId167"/>
    <p:sldId id="418" r:id="rId168"/>
    <p:sldId id="419" r:id="rId169"/>
    <p:sldId id="420" r:id="rId170"/>
    <p:sldId id="421" r:id="rId171"/>
    <p:sldId id="422" r:id="rId172"/>
    <p:sldId id="423" r:id="rId173"/>
    <p:sldId id="424" r:id="rId174"/>
    <p:sldId id="425" r:id="rId175"/>
    <p:sldId id="426" r:id="rId176"/>
    <p:sldId id="427" r:id="rId177"/>
    <p:sldId id="428" r:id="rId178"/>
    <p:sldId id="429" r:id="rId179"/>
    <p:sldId id="430" r:id="rId180"/>
    <p:sldId id="431" r:id="rId181"/>
    <p:sldId id="432" r:id="rId182"/>
    <p:sldId id="433" r:id="rId183"/>
    <p:sldId id="434" r:id="rId184"/>
    <p:sldId id="435" r:id="rId185"/>
    <p:sldId id="436" r:id="rId186"/>
    <p:sldId id="437" r:id="rId187"/>
    <p:sldId id="438" r:id="rId188"/>
    <p:sldId id="439" r:id="rId189"/>
    <p:sldId id="440" r:id="rId190"/>
    <p:sldId id="441" r:id="rId191"/>
    <p:sldId id="442" r:id="rId192"/>
    <p:sldId id="443" r:id="rId193"/>
    <p:sldId id="444" r:id="rId194"/>
    <p:sldId id="445" r:id="rId195"/>
    <p:sldId id="446" r:id="rId196"/>
    <p:sldId id="447" r:id="rId197"/>
    <p:sldId id="448" r:id="rId198"/>
    <p:sldId id="449" r:id="rId199"/>
    <p:sldId id="450" r:id="rId200"/>
    <p:sldId id="451" r:id="rId201"/>
    <p:sldId id="452" r:id="rId202"/>
    <p:sldId id="453" r:id="rId203"/>
    <p:sldId id="454" r:id="rId204"/>
    <p:sldId id="455" r:id="rId205"/>
    <p:sldId id="456" r:id="rId206"/>
    <p:sldId id="457" r:id="rId207"/>
    <p:sldId id="458" r:id="rId208"/>
    <p:sldId id="459" r:id="rId209"/>
    <p:sldId id="460" r:id="rId210"/>
    <p:sldId id="461" r:id="rId211"/>
    <p:sldId id="462" r:id="rId212"/>
    <p:sldId id="463" r:id="rId213"/>
    <p:sldId id="464" r:id="rId214"/>
    <p:sldId id="465" r:id="rId215"/>
    <p:sldId id="466" r:id="rId216"/>
    <p:sldId id="467" r:id="rId217"/>
    <p:sldId id="468" r:id="rId218"/>
    <p:sldId id="469" r:id="rId219"/>
    <p:sldId id="470" r:id="rId220"/>
    <p:sldId id="471" r:id="rId221"/>
    <p:sldId id="472" r:id="rId222"/>
    <p:sldId id="473" r:id="rId223"/>
    <p:sldId id="474" r:id="rId224"/>
    <p:sldId id="475" r:id="rId225"/>
    <p:sldId id="476" r:id="rId226"/>
    <p:sldId id="477" r:id="rId227"/>
    <p:sldId id="478" r:id="rId228"/>
    <p:sldId id="479" r:id="rId229"/>
    <p:sldId id="480" r:id="rId230"/>
    <p:sldId id="481" r:id="rId231"/>
    <p:sldId id="482" r:id="rId232"/>
    <p:sldId id="483" r:id="rId233"/>
    <p:sldId id="484" r:id="rId234"/>
    <p:sldId id="485" r:id="rId235"/>
    <p:sldId id="486" r:id="rId236"/>
    <p:sldId id="487" r:id="rId237"/>
    <p:sldId id="488" r:id="rId238"/>
    <p:sldId id="489" r:id="rId239"/>
    <p:sldId id="490" r:id="rId240"/>
    <p:sldId id="491" r:id="rId241"/>
    <p:sldId id="492" r:id="rId242"/>
    <p:sldId id="493" r:id="rId243"/>
    <p:sldId id="494" r:id="rId244"/>
    <p:sldId id="495" r:id="rId245"/>
    <p:sldId id="496" r:id="rId246"/>
    <p:sldId id="497" r:id="rId247"/>
    <p:sldId id="498" r:id="rId248"/>
    <p:sldId id="499" r:id="rId249"/>
    <p:sldId id="500" r:id="rId250"/>
    <p:sldId id="501" r:id="rId251"/>
    <p:sldId id="502" r:id="rId252"/>
    <p:sldId id="503" r:id="rId253"/>
    <p:sldId id="504" r:id="rId254"/>
    <p:sldId id="505" r:id="rId255"/>
    <p:sldId id="506" r:id="rId256"/>
    <p:sldId id="507" r:id="rId257"/>
    <p:sldId id="508" r:id="rId258"/>
    <p:sldId id="509" r:id="rId259"/>
    <p:sldId id="510" r:id="rId260"/>
    <p:sldId id="511" r:id="rId261"/>
    <p:sldId id="512" r:id="rId262"/>
    <p:sldId id="513" r:id="rId263"/>
    <p:sldId id="514" r:id="rId264"/>
    <p:sldId id="515" r:id="rId265"/>
    <p:sldId id="516" r:id="rId266"/>
    <p:sldId id="517" r:id="rId267"/>
    <p:sldId id="518" r:id="rId268"/>
    <p:sldId id="519" r:id="rId269"/>
    <p:sldId id="520" r:id="rId270"/>
    <p:sldId id="521" r:id="rId271"/>
    <p:sldId id="522" r:id="rId272"/>
    <p:sldId id="523" r:id="rId273"/>
    <p:sldId id="524" r:id="rId274"/>
    <p:sldId id="525" r:id="rId275"/>
    <p:sldId id="526" r:id="rId276"/>
    <p:sldId id="527" r:id="rId277"/>
    <p:sldId id="528" r:id="rId278"/>
    <p:sldId id="529" r:id="rId279"/>
    <p:sldId id="530" r:id="rId280"/>
    <p:sldId id="531" r:id="rId281"/>
    <p:sldId id="532" r:id="rId282"/>
    <p:sldId id="533" r:id="rId283"/>
    <p:sldId id="534" r:id="rId284"/>
    <p:sldId id="535" r:id="rId285"/>
    <p:sldId id="536" r:id="rId286"/>
    <p:sldId id="537" r:id="rId287"/>
    <p:sldId id="538" r:id="rId288"/>
    <p:sldId id="539" r:id="rId289"/>
    <p:sldId id="540" r:id="rId290"/>
    <p:sldId id="541" r:id="rId291"/>
    <p:sldId id="542" r:id="rId292"/>
    <p:sldId id="543" r:id="rId293"/>
    <p:sldId id="544" r:id="rId294"/>
    <p:sldId id="545" r:id="rId295"/>
    <p:sldId id="546" r:id="rId296"/>
    <p:sldId id="547" r:id="rId297"/>
    <p:sldId id="548" r:id="rId298"/>
    <p:sldId id="549" r:id="rId299"/>
  </p:sldIdLst>
  <p:sldSz cy="6858000" cx="9144000"/>
  <p:notesSz cx="6858000" cy="9144000"/>
  <p:embeddedFontLst>
    <p:embeddedFont>
      <p:font typeface="Average"/>
      <p:regular r:id="rId300"/>
    </p:embeddedFont>
    <p:embeddedFont>
      <p:font typeface="Oswald"/>
      <p:regular r:id="rId301"/>
      <p:bold r:id="rId302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9AA0A6"/>
          </p15:clr>
        </p15:guide>
        <p15:guide id="2" pos="2880">
          <p15:clr>
            <a:srgbClr val="9AA0A6"/>
          </p15:clr>
        </p15:guide>
        <p15:guide id="3" orient="horz" pos="1382">
          <p15:clr>
            <a:srgbClr val="9AA0A6"/>
          </p15:clr>
        </p15:guide>
        <p15:guide id="4" orient="horz" pos="1469">
          <p15:clr>
            <a:srgbClr val="9AA0A6"/>
          </p15:clr>
        </p15:guide>
        <p15:guide id="5" orient="horz" pos="2851">
          <p15:clr>
            <a:srgbClr val="9AA0A6"/>
          </p15:clr>
        </p15:guide>
        <p15:guide id="6" orient="horz" pos="2938">
          <p15:clr>
            <a:srgbClr val="9AA0A6"/>
          </p15:clr>
        </p15:guide>
        <p15:guide id="7" pos="804">
          <p15:clr>
            <a:srgbClr val="9AA0A6"/>
          </p15:clr>
        </p15:guide>
        <p15:guide id="8" pos="4980">
          <p15:clr>
            <a:srgbClr val="9AA0A6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2880"/>
        <p:guide pos="1382" orient="horz"/>
        <p:guide pos="1469" orient="horz"/>
        <p:guide pos="2851" orient="horz"/>
        <p:guide pos="2938" orient="horz"/>
        <p:guide pos="804"/>
        <p:guide pos="49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5.xml"/><Relationship Id="rId190" Type="http://schemas.openxmlformats.org/officeDocument/2006/relationships/slide" Target="slides/slide185.xml"/><Relationship Id="rId42" Type="http://schemas.openxmlformats.org/officeDocument/2006/relationships/slide" Target="slides/slide37.xml"/><Relationship Id="rId41" Type="http://schemas.openxmlformats.org/officeDocument/2006/relationships/slide" Target="slides/slide36.xml"/><Relationship Id="rId44" Type="http://schemas.openxmlformats.org/officeDocument/2006/relationships/slide" Target="slides/slide39.xml"/><Relationship Id="rId194" Type="http://schemas.openxmlformats.org/officeDocument/2006/relationships/slide" Target="slides/slide189.xml"/><Relationship Id="rId43" Type="http://schemas.openxmlformats.org/officeDocument/2006/relationships/slide" Target="slides/slide38.xml"/><Relationship Id="rId193" Type="http://schemas.openxmlformats.org/officeDocument/2006/relationships/slide" Target="slides/slide188.xml"/><Relationship Id="rId46" Type="http://schemas.openxmlformats.org/officeDocument/2006/relationships/slide" Target="slides/slide41.xml"/><Relationship Id="rId192" Type="http://schemas.openxmlformats.org/officeDocument/2006/relationships/slide" Target="slides/slide187.xml"/><Relationship Id="rId45" Type="http://schemas.openxmlformats.org/officeDocument/2006/relationships/slide" Target="slides/slide40.xml"/><Relationship Id="rId191" Type="http://schemas.openxmlformats.org/officeDocument/2006/relationships/slide" Target="slides/slide186.xml"/><Relationship Id="rId48" Type="http://schemas.openxmlformats.org/officeDocument/2006/relationships/slide" Target="slides/slide43.xml"/><Relationship Id="rId187" Type="http://schemas.openxmlformats.org/officeDocument/2006/relationships/slide" Target="slides/slide182.xml"/><Relationship Id="rId47" Type="http://schemas.openxmlformats.org/officeDocument/2006/relationships/slide" Target="slides/slide42.xml"/><Relationship Id="rId186" Type="http://schemas.openxmlformats.org/officeDocument/2006/relationships/slide" Target="slides/slide181.xml"/><Relationship Id="rId185" Type="http://schemas.openxmlformats.org/officeDocument/2006/relationships/slide" Target="slides/slide180.xml"/><Relationship Id="rId49" Type="http://schemas.openxmlformats.org/officeDocument/2006/relationships/slide" Target="slides/slide44.xml"/><Relationship Id="rId184" Type="http://schemas.openxmlformats.org/officeDocument/2006/relationships/slide" Target="slides/slide179.xml"/><Relationship Id="rId189" Type="http://schemas.openxmlformats.org/officeDocument/2006/relationships/slide" Target="slides/slide184.xml"/><Relationship Id="rId188" Type="http://schemas.openxmlformats.org/officeDocument/2006/relationships/slide" Target="slides/slide183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33" Type="http://schemas.openxmlformats.org/officeDocument/2006/relationships/slide" Target="slides/slide28.xml"/><Relationship Id="rId183" Type="http://schemas.openxmlformats.org/officeDocument/2006/relationships/slide" Target="slides/slide178.xml"/><Relationship Id="rId32" Type="http://schemas.openxmlformats.org/officeDocument/2006/relationships/slide" Target="slides/slide27.xml"/><Relationship Id="rId182" Type="http://schemas.openxmlformats.org/officeDocument/2006/relationships/slide" Target="slides/slide177.xml"/><Relationship Id="rId35" Type="http://schemas.openxmlformats.org/officeDocument/2006/relationships/slide" Target="slides/slide30.xml"/><Relationship Id="rId181" Type="http://schemas.openxmlformats.org/officeDocument/2006/relationships/slide" Target="slides/slide176.xml"/><Relationship Id="rId34" Type="http://schemas.openxmlformats.org/officeDocument/2006/relationships/slide" Target="slides/slide29.xml"/><Relationship Id="rId180" Type="http://schemas.openxmlformats.org/officeDocument/2006/relationships/slide" Target="slides/slide175.xml"/><Relationship Id="rId37" Type="http://schemas.openxmlformats.org/officeDocument/2006/relationships/slide" Target="slides/slide32.xml"/><Relationship Id="rId176" Type="http://schemas.openxmlformats.org/officeDocument/2006/relationships/slide" Target="slides/slide171.xml"/><Relationship Id="rId297" Type="http://schemas.openxmlformats.org/officeDocument/2006/relationships/slide" Target="slides/slide292.xml"/><Relationship Id="rId36" Type="http://schemas.openxmlformats.org/officeDocument/2006/relationships/slide" Target="slides/slide31.xml"/><Relationship Id="rId175" Type="http://schemas.openxmlformats.org/officeDocument/2006/relationships/slide" Target="slides/slide170.xml"/><Relationship Id="rId296" Type="http://schemas.openxmlformats.org/officeDocument/2006/relationships/slide" Target="slides/slide291.xml"/><Relationship Id="rId39" Type="http://schemas.openxmlformats.org/officeDocument/2006/relationships/slide" Target="slides/slide34.xml"/><Relationship Id="rId174" Type="http://schemas.openxmlformats.org/officeDocument/2006/relationships/slide" Target="slides/slide169.xml"/><Relationship Id="rId295" Type="http://schemas.openxmlformats.org/officeDocument/2006/relationships/slide" Target="slides/slide290.xml"/><Relationship Id="rId38" Type="http://schemas.openxmlformats.org/officeDocument/2006/relationships/slide" Target="slides/slide33.xml"/><Relationship Id="rId173" Type="http://schemas.openxmlformats.org/officeDocument/2006/relationships/slide" Target="slides/slide168.xml"/><Relationship Id="rId294" Type="http://schemas.openxmlformats.org/officeDocument/2006/relationships/slide" Target="slides/slide289.xml"/><Relationship Id="rId179" Type="http://schemas.openxmlformats.org/officeDocument/2006/relationships/slide" Target="slides/slide174.xml"/><Relationship Id="rId178" Type="http://schemas.openxmlformats.org/officeDocument/2006/relationships/slide" Target="slides/slide173.xml"/><Relationship Id="rId299" Type="http://schemas.openxmlformats.org/officeDocument/2006/relationships/slide" Target="slides/slide294.xml"/><Relationship Id="rId177" Type="http://schemas.openxmlformats.org/officeDocument/2006/relationships/slide" Target="slides/slide172.xml"/><Relationship Id="rId298" Type="http://schemas.openxmlformats.org/officeDocument/2006/relationships/slide" Target="slides/slide293.xml"/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98" Type="http://schemas.openxmlformats.org/officeDocument/2006/relationships/slide" Target="slides/slide193.xml"/><Relationship Id="rId14" Type="http://schemas.openxmlformats.org/officeDocument/2006/relationships/slide" Target="slides/slide9.xml"/><Relationship Id="rId197" Type="http://schemas.openxmlformats.org/officeDocument/2006/relationships/slide" Target="slides/slide192.xml"/><Relationship Id="rId17" Type="http://schemas.openxmlformats.org/officeDocument/2006/relationships/slide" Target="slides/slide12.xml"/><Relationship Id="rId196" Type="http://schemas.openxmlformats.org/officeDocument/2006/relationships/slide" Target="slides/slide191.xml"/><Relationship Id="rId16" Type="http://schemas.openxmlformats.org/officeDocument/2006/relationships/slide" Target="slides/slide11.xml"/><Relationship Id="rId195" Type="http://schemas.openxmlformats.org/officeDocument/2006/relationships/slide" Target="slides/slide190.xml"/><Relationship Id="rId19" Type="http://schemas.openxmlformats.org/officeDocument/2006/relationships/slide" Target="slides/slide14.xml"/><Relationship Id="rId18" Type="http://schemas.openxmlformats.org/officeDocument/2006/relationships/slide" Target="slides/slide13.xml"/><Relationship Id="rId199" Type="http://schemas.openxmlformats.org/officeDocument/2006/relationships/slide" Target="slides/slide194.xml"/><Relationship Id="rId84" Type="http://schemas.openxmlformats.org/officeDocument/2006/relationships/slide" Target="slides/slide79.xml"/><Relationship Id="rId83" Type="http://schemas.openxmlformats.org/officeDocument/2006/relationships/slide" Target="slides/slide78.xml"/><Relationship Id="rId86" Type="http://schemas.openxmlformats.org/officeDocument/2006/relationships/slide" Target="slides/slide81.xml"/><Relationship Id="rId85" Type="http://schemas.openxmlformats.org/officeDocument/2006/relationships/slide" Target="slides/slide80.xml"/><Relationship Id="rId88" Type="http://schemas.openxmlformats.org/officeDocument/2006/relationships/slide" Target="slides/slide83.xml"/><Relationship Id="rId150" Type="http://schemas.openxmlformats.org/officeDocument/2006/relationships/slide" Target="slides/slide145.xml"/><Relationship Id="rId271" Type="http://schemas.openxmlformats.org/officeDocument/2006/relationships/slide" Target="slides/slide266.xml"/><Relationship Id="rId87" Type="http://schemas.openxmlformats.org/officeDocument/2006/relationships/slide" Target="slides/slide82.xml"/><Relationship Id="rId270" Type="http://schemas.openxmlformats.org/officeDocument/2006/relationships/slide" Target="slides/slide265.xml"/><Relationship Id="rId89" Type="http://schemas.openxmlformats.org/officeDocument/2006/relationships/slide" Target="slides/slide84.xml"/><Relationship Id="rId80" Type="http://schemas.openxmlformats.org/officeDocument/2006/relationships/slide" Target="slides/slide75.xml"/><Relationship Id="rId82" Type="http://schemas.openxmlformats.org/officeDocument/2006/relationships/slide" Target="slides/slide77.xml"/><Relationship Id="rId81" Type="http://schemas.openxmlformats.org/officeDocument/2006/relationships/slide" Target="slides/slide76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149" Type="http://schemas.openxmlformats.org/officeDocument/2006/relationships/slide" Target="slides/slide144.xml"/><Relationship Id="rId4" Type="http://schemas.openxmlformats.org/officeDocument/2006/relationships/slideMaster" Target="slideMasters/slideMaster1.xml"/><Relationship Id="rId148" Type="http://schemas.openxmlformats.org/officeDocument/2006/relationships/slide" Target="slides/slide143.xml"/><Relationship Id="rId269" Type="http://schemas.openxmlformats.org/officeDocument/2006/relationships/slide" Target="slides/slide264.xml"/><Relationship Id="rId9" Type="http://schemas.openxmlformats.org/officeDocument/2006/relationships/slide" Target="slides/slide4.xml"/><Relationship Id="rId143" Type="http://schemas.openxmlformats.org/officeDocument/2006/relationships/slide" Target="slides/slide138.xml"/><Relationship Id="rId264" Type="http://schemas.openxmlformats.org/officeDocument/2006/relationships/slide" Target="slides/slide259.xml"/><Relationship Id="rId142" Type="http://schemas.openxmlformats.org/officeDocument/2006/relationships/slide" Target="slides/slide137.xml"/><Relationship Id="rId263" Type="http://schemas.openxmlformats.org/officeDocument/2006/relationships/slide" Target="slides/slide258.xml"/><Relationship Id="rId141" Type="http://schemas.openxmlformats.org/officeDocument/2006/relationships/slide" Target="slides/slide136.xml"/><Relationship Id="rId262" Type="http://schemas.openxmlformats.org/officeDocument/2006/relationships/slide" Target="slides/slide257.xml"/><Relationship Id="rId140" Type="http://schemas.openxmlformats.org/officeDocument/2006/relationships/slide" Target="slides/slide135.xml"/><Relationship Id="rId261" Type="http://schemas.openxmlformats.org/officeDocument/2006/relationships/slide" Target="slides/slide256.xml"/><Relationship Id="rId5" Type="http://schemas.openxmlformats.org/officeDocument/2006/relationships/notesMaster" Target="notesMasters/notesMaster1.xml"/><Relationship Id="rId147" Type="http://schemas.openxmlformats.org/officeDocument/2006/relationships/slide" Target="slides/slide142.xml"/><Relationship Id="rId268" Type="http://schemas.openxmlformats.org/officeDocument/2006/relationships/slide" Target="slides/slide263.xml"/><Relationship Id="rId6" Type="http://schemas.openxmlformats.org/officeDocument/2006/relationships/slide" Target="slides/slide1.xml"/><Relationship Id="rId146" Type="http://schemas.openxmlformats.org/officeDocument/2006/relationships/slide" Target="slides/slide141.xml"/><Relationship Id="rId267" Type="http://schemas.openxmlformats.org/officeDocument/2006/relationships/slide" Target="slides/slide262.xml"/><Relationship Id="rId7" Type="http://schemas.openxmlformats.org/officeDocument/2006/relationships/slide" Target="slides/slide2.xml"/><Relationship Id="rId145" Type="http://schemas.openxmlformats.org/officeDocument/2006/relationships/slide" Target="slides/slide140.xml"/><Relationship Id="rId266" Type="http://schemas.openxmlformats.org/officeDocument/2006/relationships/slide" Target="slides/slide261.xml"/><Relationship Id="rId8" Type="http://schemas.openxmlformats.org/officeDocument/2006/relationships/slide" Target="slides/slide3.xml"/><Relationship Id="rId144" Type="http://schemas.openxmlformats.org/officeDocument/2006/relationships/slide" Target="slides/slide139.xml"/><Relationship Id="rId265" Type="http://schemas.openxmlformats.org/officeDocument/2006/relationships/slide" Target="slides/slide260.xml"/><Relationship Id="rId73" Type="http://schemas.openxmlformats.org/officeDocument/2006/relationships/slide" Target="slides/slide68.xml"/><Relationship Id="rId72" Type="http://schemas.openxmlformats.org/officeDocument/2006/relationships/slide" Target="slides/slide67.xml"/><Relationship Id="rId75" Type="http://schemas.openxmlformats.org/officeDocument/2006/relationships/slide" Target="slides/slide70.xml"/><Relationship Id="rId74" Type="http://schemas.openxmlformats.org/officeDocument/2006/relationships/slide" Target="slides/slide69.xml"/><Relationship Id="rId77" Type="http://schemas.openxmlformats.org/officeDocument/2006/relationships/slide" Target="slides/slide72.xml"/><Relationship Id="rId260" Type="http://schemas.openxmlformats.org/officeDocument/2006/relationships/slide" Target="slides/slide255.xml"/><Relationship Id="rId76" Type="http://schemas.openxmlformats.org/officeDocument/2006/relationships/slide" Target="slides/slide71.xml"/><Relationship Id="rId79" Type="http://schemas.openxmlformats.org/officeDocument/2006/relationships/slide" Target="slides/slide74.xml"/><Relationship Id="rId78" Type="http://schemas.openxmlformats.org/officeDocument/2006/relationships/slide" Target="slides/slide73.xml"/><Relationship Id="rId71" Type="http://schemas.openxmlformats.org/officeDocument/2006/relationships/slide" Target="slides/slide66.xml"/><Relationship Id="rId70" Type="http://schemas.openxmlformats.org/officeDocument/2006/relationships/slide" Target="slides/slide65.xml"/><Relationship Id="rId139" Type="http://schemas.openxmlformats.org/officeDocument/2006/relationships/slide" Target="slides/slide134.xml"/><Relationship Id="rId138" Type="http://schemas.openxmlformats.org/officeDocument/2006/relationships/slide" Target="slides/slide133.xml"/><Relationship Id="rId259" Type="http://schemas.openxmlformats.org/officeDocument/2006/relationships/slide" Target="slides/slide254.xml"/><Relationship Id="rId137" Type="http://schemas.openxmlformats.org/officeDocument/2006/relationships/slide" Target="slides/slide132.xml"/><Relationship Id="rId258" Type="http://schemas.openxmlformats.org/officeDocument/2006/relationships/slide" Target="slides/slide253.xml"/><Relationship Id="rId132" Type="http://schemas.openxmlformats.org/officeDocument/2006/relationships/slide" Target="slides/slide127.xml"/><Relationship Id="rId253" Type="http://schemas.openxmlformats.org/officeDocument/2006/relationships/slide" Target="slides/slide248.xml"/><Relationship Id="rId131" Type="http://schemas.openxmlformats.org/officeDocument/2006/relationships/slide" Target="slides/slide126.xml"/><Relationship Id="rId252" Type="http://schemas.openxmlformats.org/officeDocument/2006/relationships/slide" Target="slides/slide247.xml"/><Relationship Id="rId130" Type="http://schemas.openxmlformats.org/officeDocument/2006/relationships/slide" Target="slides/slide125.xml"/><Relationship Id="rId251" Type="http://schemas.openxmlformats.org/officeDocument/2006/relationships/slide" Target="slides/slide246.xml"/><Relationship Id="rId250" Type="http://schemas.openxmlformats.org/officeDocument/2006/relationships/slide" Target="slides/slide245.xml"/><Relationship Id="rId136" Type="http://schemas.openxmlformats.org/officeDocument/2006/relationships/slide" Target="slides/slide131.xml"/><Relationship Id="rId257" Type="http://schemas.openxmlformats.org/officeDocument/2006/relationships/slide" Target="slides/slide252.xml"/><Relationship Id="rId135" Type="http://schemas.openxmlformats.org/officeDocument/2006/relationships/slide" Target="slides/slide130.xml"/><Relationship Id="rId256" Type="http://schemas.openxmlformats.org/officeDocument/2006/relationships/slide" Target="slides/slide251.xml"/><Relationship Id="rId134" Type="http://schemas.openxmlformats.org/officeDocument/2006/relationships/slide" Target="slides/slide129.xml"/><Relationship Id="rId255" Type="http://schemas.openxmlformats.org/officeDocument/2006/relationships/slide" Target="slides/slide250.xml"/><Relationship Id="rId133" Type="http://schemas.openxmlformats.org/officeDocument/2006/relationships/slide" Target="slides/slide128.xml"/><Relationship Id="rId254" Type="http://schemas.openxmlformats.org/officeDocument/2006/relationships/slide" Target="slides/slide249.xml"/><Relationship Id="rId62" Type="http://schemas.openxmlformats.org/officeDocument/2006/relationships/slide" Target="slides/slide57.xml"/><Relationship Id="rId61" Type="http://schemas.openxmlformats.org/officeDocument/2006/relationships/slide" Target="slides/slide56.xml"/><Relationship Id="rId64" Type="http://schemas.openxmlformats.org/officeDocument/2006/relationships/slide" Target="slides/slide59.xml"/><Relationship Id="rId63" Type="http://schemas.openxmlformats.org/officeDocument/2006/relationships/slide" Target="slides/slide58.xml"/><Relationship Id="rId66" Type="http://schemas.openxmlformats.org/officeDocument/2006/relationships/slide" Target="slides/slide61.xml"/><Relationship Id="rId172" Type="http://schemas.openxmlformats.org/officeDocument/2006/relationships/slide" Target="slides/slide167.xml"/><Relationship Id="rId293" Type="http://schemas.openxmlformats.org/officeDocument/2006/relationships/slide" Target="slides/slide288.xml"/><Relationship Id="rId65" Type="http://schemas.openxmlformats.org/officeDocument/2006/relationships/slide" Target="slides/slide60.xml"/><Relationship Id="rId171" Type="http://schemas.openxmlformats.org/officeDocument/2006/relationships/slide" Target="slides/slide166.xml"/><Relationship Id="rId292" Type="http://schemas.openxmlformats.org/officeDocument/2006/relationships/slide" Target="slides/slide287.xml"/><Relationship Id="rId68" Type="http://schemas.openxmlformats.org/officeDocument/2006/relationships/slide" Target="slides/slide63.xml"/><Relationship Id="rId170" Type="http://schemas.openxmlformats.org/officeDocument/2006/relationships/slide" Target="slides/slide165.xml"/><Relationship Id="rId291" Type="http://schemas.openxmlformats.org/officeDocument/2006/relationships/slide" Target="slides/slide286.xml"/><Relationship Id="rId67" Type="http://schemas.openxmlformats.org/officeDocument/2006/relationships/slide" Target="slides/slide62.xml"/><Relationship Id="rId290" Type="http://schemas.openxmlformats.org/officeDocument/2006/relationships/slide" Target="slides/slide285.xml"/><Relationship Id="rId60" Type="http://schemas.openxmlformats.org/officeDocument/2006/relationships/slide" Target="slides/slide55.xml"/><Relationship Id="rId165" Type="http://schemas.openxmlformats.org/officeDocument/2006/relationships/slide" Target="slides/slide160.xml"/><Relationship Id="rId286" Type="http://schemas.openxmlformats.org/officeDocument/2006/relationships/slide" Target="slides/slide281.xml"/><Relationship Id="rId69" Type="http://schemas.openxmlformats.org/officeDocument/2006/relationships/slide" Target="slides/slide64.xml"/><Relationship Id="rId164" Type="http://schemas.openxmlformats.org/officeDocument/2006/relationships/slide" Target="slides/slide159.xml"/><Relationship Id="rId285" Type="http://schemas.openxmlformats.org/officeDocument/2006/relationships/slide" Target="slides/slide280.xml"/><Relationship Id="rId163" Type="http://schemas.openxmlformats.org/officeDocument/2006/relationships/slide" Target="slides/slide158.xml"/><Relationship Id="rId284" Type="http://schemas.openxmlformats.org/officeDocument/2006/relationships/slide" Target="slides/slide279.xml"/><Relationship Id="rId162" Type="http://schemas.openxmlformats.org/officeDocument/2006/relationships/slide" Target="slides/slide157.xml"/><Relationship Id="rId283" Type="http://schemas.openxmlformats.org/officeDocument/2006/relationships/slide" Target="slides/slide278.xml"/><Relationship Id="rId169" Type="http://schemas.openxmlformats.org/officeDocument/2006/relationships/slide" Target="slides/slide164.xml"/><Relationship Id="rId168" Type="http://schemas.openxmlformats.org/officeDocument/2006/relationships/slide" Target="slides/slide163.xml"/><Relationship Id="rId289" Type="http://schemas.openxmlformats.org/officeDocument/2006/relationships/slide" Target="slides/slide284.xml"/><Relationship Id="rId167" Type="http://schemas.openxmlformats.org/officeDocument/2006/relationships/slide" Target="slides/slide162.xml"/><Relationship Id="rId288" Type="http://schemas.openxmlformats.org/officeDocument/2006/relationships/slide" Target="slides/slide283.xml"/><Relationship Id="rId166" Type="http://schemas.openxmlformats.org/officeDocument/2006/relationships/slide" Target="slides/slide161.xml"/><Relationship Id="rId287" Type="http://schemas.openxmlformats.org/officeDocument/2006/relationships/slide" Target="slides/slide282.xml"/><Relationship Id="rId51" Type="http://schemas.openxmlformats.org/officeDocument/2006/relationships/slide" Target="slides/slide46.xml"/><Relationship Id="rId50" Type="http://schemas.openxmlformats.org/officeDocument/2006/relationships/slide" Target="slides/slide45.xml"/><Relationship Id="rId53" Type="http://schemas.openxmlformats.org/officeDocument/2006/relationships/slide" Target="slides/slide48.xml"/><Relationship Id="rId52" Type="http://schemas.openxmlformats.org/officeDocument/2006/relationships/slide" Target="slides/slide47.xml"/><Relationship Id="rId55" Type="http://schemas.openxmlformats.org/officeDocument/2006/relationships/slide" Target="slides/slide50.xml"/><Relationship Id="rId161" Type="http://schemas.openxmlformats.org/officeDocument/2006/relationships/slide" Target="slides/slide156.xml"/><Relationship Id="rId282" Type="http://schemas.openxmlformats.org/officeDocument/2006/relationships/slide" Target="slides/slide277.xml"/><Relationship Id="rId54" Type="http://schemas.openxmlformats.org/officeDocument/2006/relationships/slide" Target="slides/slide49.xml"/><Relationship Id="rId160" Type="http://schemas.openxmlformats.org/officeDocument/2006/relationships/slide" Target="slides/slide155.xml"/><Relationship Id="rId281" Type="http://schemas.openxmlformats.org/officeDocument/2006/relationships/slide" Target="slides/slide276.xml"/><Relationship Id="rId57" Type="http://schemas.openxmlformats.org/officeDocument/2006/relationships/slide" Target="slides/slide52.xml"/><Relationship Id="rId280" Type="http://schemas.openxmlformats.org/officeDocument/2006/relationships/slide" Target="slides/slide275.xml"/><Relationship Id="rId56" Type="http://schemas.openxmlformats.org/officeDocument/2006/relationships/slide" Target="slides/slide51.xml"/><Relationship Id="rId159" Type="http://schemas.openxmlformats.org/officeDocument/2006/relationships/slide" Target="slides/slide154.xml"/><Relationship Id="rId59" Type="http://schemas.openxmlformats.org/officeDocument/2006/relationships/slide" Target="slides/slide54.xml"/><Relationship Id="rId154" Type="http://schemas.openxmlformats.org/officeDocument/2006/relationships/slide" Target="slides/slide149.xml"/><Relationship Id="rId275" Type="http://schemas.openxmlformats.org/officeDocument/2006/relationships/slide" Target="slides/slide270.xml"/><Relationship Id="rId58" Type="http://schemas.openxmlformats.org/officeDocument/2006/relationships/slide" Target="slides/slide53.xml"/><Relationship Id="rId153" Type="http://schemas.openxmlformats.org/officeDocument/2006/relationships/slide" Target="slides/slide148.xml"/><Relationship Id="rId274" Type="http://schemas.openxmlformats.org/officeDocument/2006/relationships/slide" Target="slides/slide269.xml"/><Relationship Id="rId152" Type="http://schemas.openxmlformats.org/officeDocument/2006/relationships/slide" Target="slides/slide147.xml"/><Relationship Id="rId273" Type="http://schemas.openxmlformats.org/officeDocument/2006/relationships/slide" Target="slides/slide268.xml"/><Relationship Id="rId151" Type="http://schemas.openxmlformats.org/officeDocument/2006/relationships/slide" Target="slides/slide146.xml"/><Relationship Id="rId272" Type="http://schemas.openxmlformats.org/officeDocument/2006/relationships/slide" Target="slides/slide267.xml"/><Relationship Id="rId158" Type="http://schemas.openxmlformats.org/officeDocument/2006/relationships/slide" Target="slides/slide153.xml"/><Relationship Id="rId279" Type="http://schemas.openxmlformats.org/officeDocument/2006/relationships/slide" Target="slides/slide274.xml"/><Relationship Id="rId157" Type="http://schemas.openxmlformats.org/officeDocument/2006/relationships/slide" Target="slides/slide152.xml"/><Relationship Id="rId278" Type="http://schemas.openxmlformats.org/officeDocument/2006/relationships/slide" Target="slides/slide273.xml"/><Relationship Id="rId156" Type="http://schemas.openxmlformats.org/officeDocument/2006/relationships/slide" Target="slides/slide151.xml"/><Relationship Id="rId277" Type="http://schemas.openxmlformats.org/officeDocument/2006/relationships/slide" Target="slides/slide272.xml"/><Relationship Id="rId155" Type="http://schemas.openxmlformats.org/officeDocument/2006/relationships/slide" Target="slides/slide150.xml"/><Relationship Id="rId276" Type="http://schemas.openxmlformats.org/officeDocument/2006/relationships/slide" Target="slides/slide271.xml"/><Relationship Id="rId107" Type="http://schemas.openxmlformats.org/officeDocument/2006/relationships/slide" Target="slides/slide102.xml"/><Relationship Id="rId228" Type="http://schemas.openxmlformats.org/officeDocument/2006/relationships/slide" Target="slides/slide223.xml"/><Relationship Id="rId106" Type="http://schemas.openxmlformats.org/officeDocument/2006/relationships/slide" Target="slides/slide101.xml"/><Relationship Id="rId227" Type="http://schemas.openxmlformats.org/officeDocument/2006/relationships/slide" Target="slides/slide222.xml"/><Relationship Id="rId105" Type="http://schemas.openxmlformats.org/officeDocument/2006/relationships/slide" Target="slides/slide100.xml"/><Relationship Id="rId226" Type="http://schemas.openxmlformats.org/officeDocument/2006/relationships/slide" Target="slides/slide221.xml"/><Relationship Id="rId104" Type="http://schemas.openxmlformats.org/officeDocument/2006/relationships/slide" Target="slides/slide99.xml"/><Relationship Id="rId225" Type="http://schemas.openxmlformats.org/officeDocument/2006/relationships/slide" Target="slides/slide220.xml"/><Relationship Id="rId109" Type="http://schemas.openxmlformats.org/officeDocument/2006/relationships/slide" Target="slides/slide104.xml"/><Relationship Id="rId108" Type="http://schemas.openxmlformats.org/officeDocument/2006/relationships/slide" Target="slides/slide103.xml"/><Relationship Id="rId229" Type="http://schemas.openxmlformats.org/officeDocument/2006/relationships/slide" Target="slides/slide224.xml"/><Relationship Id="rId220" Type="http://schemas.openxmlformats.org/officeDocument/2006/relationships/slide" Target="slides/slide215.xml"/><Relationship Id="rId103" Type="http://schemas.openxmlformats.org/officeDocument/2006/relationships/slide" Target="slides/slide98.xml"/><Relationship Id="rId224" Type="http://schemas.openxmlformats.org/officeDocument/2006/relationships/slide" Target="slides/slide219.xml"/><Relationship Id="rId102" Type="http://schemas.openxmlformats.org/officeDocument/2006/relationships/slide" Target="slides/slide97.xml"/><Relationship Id="rId223" Type="http://schemas.openxmlformats.org/officeDocument/2006/relationships/slide" Target="slides/slide218.xml"/><Relationship Id="rId101" Type="http://schemas.openxmlformats.org/officeDocument/2006/relationships/slide" Target="slides/slide96.xml"/><Relationship Id="rId222" Type="http://schemas.openxmlformats.org/officeDocument/2006/relationships/slide" Target="slides/slide217.xml"/><Relationship Id="rId100" Type="http://schemas.openxmlformats.org/officeDocument/2006/relationships/slide" Target="slides/slide95.xml"/><Relationship Id="rId221" Type="http://schemas.openxmlformats.org/officeDocument/2006/relationships/slide" Target="slides/slide216.xml"/><Relationship Id="rId217" Type="http://schemas.openxmlformats.org/officeDocument/2006/relationships/slide" Target="slides/slide212.xml"/><Relationship Id="rId216" Type="http://schemas.openxmlformats.org/officeDocument/2006/relationships/slide" Target="slides/slide211.xml"/><Relationship Id="rId215" Type="http://schemas.openxmlformats.org/officeDocument/2006/relationships/slide" Target="slides/slide210.xml"/><Relationship Id="rId214" Type="http://schemas.openxmlformats.org/officeDocument/2006/relationships/slide" Target="slides/slide209.xml"/><Relationship Id="rId219" Type="http://schemas.openxmlformats.org/officeDocument/2006/relationships/slide" Target="slides/slide214.xml"/><Relationship Id="rId218" Type="http://schemas.openxmlformats.org/officeDocument/2006/relationships/slide" Target="slides/slide213.xml"/><Relationship Id="rId213" Type="http://schemas.openxmlformats.org/officeDocument/2006/relationships/slide" Target="slides/slide208.xml"/><Relationship Id="rId212" Type="http://schemas.openxmlformats.org/officeDocument/2006/relationships/slide" Target="slides/slide207.xml"/><Relationship Id="rId211" Type="http://schemas.openxmlformats.org/officeDocument/2006/relationships/slide" Target="slides/slide206.xml"/><Relationship Id="rId210" Type="http://schemas.openxmlformats.org/officeDocument/2006/relationships/slide" Target="slides/slide205.xml"/><Relationship Id="rId129" Type="http://schemas.openxmlformats.org/officeDocument/2006/relationships/slide" Target="slides/slide124.xml"/><Relationship Id="rId128" Type="http://schemas.openxmlformats.org/officeDocument/2006/relationships/slide" Target="slides/slide123.xml"/><Relationship Id="rId249" Type="http://schemas.openxmlformats.org/officeDocument/2006/relationships/slide" Target="slides/slide244.xml"/><Relationship Id="rId127" Type="http://schemas.openxmlformats.org/officeDocument/2006/relationships/slide" Target="slides/slide122.xml"/><Relationship Id="rId248" Type="http://schemas.openxmlformats.org/officeDocument/2006/relationships/slide" Target="slides/slide243.xml"/><Relationship Id="rId126" Type="http://schemas.openxmlformats.org/officeDocument/2006/relationships/slide" Target="slides/slide121.xml"/><Relationship Id="rId247" Type="http://schemas.openxmlformats.org/officeDocument/2006/relationships/slide" Target="slides/slide242.xml"/><Relationship Id="rId121" Type="http://schemas.openxmlformats.org/officeDocument/2006/relationships/slide" Target="slides/slide116.xml"/><Relationship Id="rId242" Type="http://schemas.openxmlformats.org/officeDocument/2006/relationships/slide" Target="slides/slide237.xml"/><Relationship Id="rId120" Type="http://schemas.openxmlformats.org/officeDocument/2006/relationships/slide" Target="slides/slide115.xml"/><Relationship Id="rId241" Type="http://schemas.openxmlformats.org/officeDocument/2006/relationships/slide" Target="slides/slide236.xml"/><Relationship Id="rId240" Type="http://schemas.openxmlformats.org/officeDocument/2006/relationships/slide" Target="slides/slide235.xml"/><Relationship Id="rId125" Type="http://schemas.openxmlformats.org/officeDocument/2006/relationships/slide" Target="slides/slide120.xml"/><Relationship Id="rId246" Type="http://schemas.openxmlformats.org/officeDocument/2006/relationships/slide" Target="slides/slide241.xml"/><Relationship Id="rId124" Type="http://schemas.openxmlformats.org/officeDocument/2006/relationships/slide" Target="slides/slide119.xml"/><Relationship Id="rId245" Type="http://schemas.openxmlformats.org/officeDocument/2006/relationships/slide" Target="slides/slide240.xml"/><Relationship Id="rId123" Type="http://schemas.openxmlformats.org/officeDocument/2006/relationships/slide" Target="slides/slide118.xml"/><Relationship Id="rId244" Type="http://schemas.openxmlformats.org/officeDocument/2006/relationships/slide" Target="slides/slide239.xml"/><Relationship Id="rId122" Type="http://schemas.openxmlformats.org/officeDocument/2006/relationships/slide" Target="slides/slide117.xml"/><Relationship Id="rId243" Type="http://schemas.openxmlformats.org/officeDocument/2006/relationships/slide" Target="slides/slide238.xml"/><Relationship Id="rId95" Type="http://schemas.openxmlformats.org/officeDocument/2006/relationships/slide" Target="slides/slide90.xml"/><Relationship Id="rId94" Type="http://schemas.openxmlformats.org/officeDocument/2006/relationships/slide" Target="slides/slide89.xml"/><Relationship Id="rId97" Type="http://schemas.openxmlformats.org/officeDocument/2006/relationships/slide" Target="slides/slide92.xml"/><Relationship Id="rId96" Type="http://schemas.openxmlformats.org/officeDocument/2006/relationships/slide" Target="slides/slide91.xml"/><Relationship Id="rId99" Type="http://schemas.openxmlformats.org/officeDocument/2006/relationships/slide" Target="slides/slide94.xml"/><Relationship Id="rId98" Type="http://schemas.openxmlformats.org/officeDocument/2006/relationships/slide" Target="slides/slide93.xml"/><Relationship Id="rId91" Type="http://schemas.openxmlformats.org/officeDocument/2006/relationships/slide" Target="slides/slide86.xml"/><Relationship Id="rId90" Type="http://schemas.openxmlformats.org/officeDocument/2006/relationships/slide" Target="slides/slide85.xml"/><Relationship Id="rId93" Type="http://schemas.openxmlformats.org/officeDocument/2006/relationships/slide" Target="slides/slide88.xml"/><Relationship Id="rId92" Type="http://schemas.openxmlformats.org/officeDocument/2006/relationships/slide" Target="slides/slide87.xml"/><Relationship Id="rId118" Type="http://schemas.openxmlformats.org/officeDocument/2006/relationships/slide" Target="slides/slide113.xml"/><Relationship Id="rId239" Type="http://schemas.openxmlformats.org/officeDocument/2006/relationships/slide" Target="slides/slide234.xml"/><Relationship Id="rId117" Type="http://schemas.openxmlformats.org/officeDocument/2006/relationships/slide" Target="slides/slide112.xml"/><Relationship Id="rId238" Type="http://schemas.openxmlformats.org/officeDocument/2006/relationships/slide" Target="slides/slide233.xml"/><Relationship Id="rId116" Type="http://schemas.openxmlformats.org/officeDocument/2006/relationships/slide" Target="slides/slide111.xml"/><Relationship Id="rId237" Type="http://schemas.openxmlformats.org/officeDocument/2006/relationships/slide" Target="slides/slide232.xml"/><Relationship Id="rId115" Type="http://schemas.openxmlformats.org/officeDocument/2006/relationships/slide" Target="slides/slide110.xml"/><Relationship Id="rId236" Type="http://schemas.openxmlformats.org/officeDocument/2006/relationships/slide" Target="slides/slide231.xml"/><Relationship Id="rId119" Type="http://schemas.openxmlformats.org/officeDocument/2006/relationships/slide" Target="slides/slide114.xml"/><Relationship Id="rId110" Type="http://schemas.openxmlformats.org/officeDocument/2006/relationships/slide" Target="slides/slide105.xml"/><Relationship Id="rId231" Type="http://schemas.openxmlformats.org/officeDocument/2006/relationships/slide" Target="slides/slide226.xml"/><Relationship Id="rId230" Type="http://schemas.openxmlformats.org/officeDocument/2006/relationships/slide" Target="slides/slide225.xml"/><Relationship Id="rId114" Type="http://schemas.openxmlformats.org/officeDocument/2006/relationships/slide" Target="slides/slide109.xml"/><Relationship Id="rId235" Type="http://schemas.openxmlformats.org/officeDocument/2006/relationships/slide" Target="slides/slide230.xml"/><Relationship Id="rId113" Type="http://schemas.openxmlformats.org/officeDocument/2006/relationships/slide" Target="slides/slide108.xml"/><Relationship Id="rId234" Type="http://schemas.openxmlformats.org/officeDocument/2006/relationships/slide" Target="slides/slide229.xml"/><Relationship Id="rId112" Type="http://schemas.openxmlformats.org/officeDocument/2006/relationships/slide" Target="slides/slide107.xml"/><Relationship Id="rId233" Type="http://schemas.openxmlformats.org/officeDocument/2006/relationships/slide" Target="slides/slide228.xml"/><Relationship Id="rId111" Type="http://schemas.openxmlformats.org/officeDocument/2006/relationships/slide" Target="slides/slide106.xml"/><Relationship Id="rId232" Type="http://schemas.openxmlformats.org/officeDocument/2006/relationships/slide" Target="slides/slide227.xml"/><Relationship Id="rId302" Type="http://schemas.openxmlformats.org/officeDocument/2006/relationships/font" Target="fonts/Oswald-bold.fntdata"/><Relationship Id="rId301" Type="http://schemas.openxmlformats.org/officeDocument/2006/relationships/font" Target="fonts/Oswald-regular.fntdata"/><Relationship Id="rId300" Type="http://schemas.openxmlformats.org/officeDocument/2006/relationships/font" Target="fonts/Average-regular.fntdata"/><Relationship Id="rId206" Type="http://schemas.openxmlformats.org/officeDocument/2006/relationships/slide" Target="slides/slide201.xml"/><Relationship Id="rId205" Type="http://schemas.openxmlformats.org/officeDocument/2006/relationships/slide" Target="slides/slide200.xml"/><Relationship Id="rId204" Type="http://schemas.openxmlformats.org/officeDocument/2006/relationships/slide" Target="slides/slide199.xml"/><Relationship Id="rId203" Type="http://schemas.openxmlformats.org/officeDocument/2006/relationships/slide" Target="slides/slide198.xml"/><Relationship Id="rId209" Type="http://schemas.openxmlformats.org/officeDocument/2006/relationships/slide" Target="slides/slide204.xml"/><Relationship Id="rId208" Type="http://schemas.openxmlformats.org/officeDocument/2006/relationships/slide" Target="slides/slide203.xml"/><Relationship Id="rId207" Type="http://schemas.openxmlformats.org/officeDocument/2006/relationships/slide" Target="slides/slide202.xml"/><Relationship Id="rId202" Type="http://schemas.openxmlformats.org/officeDocument/2006/relationships/slide" Target="slides/slide197.xml"/><Relationship Id="rId201" Type="http://schemas.openxmlformats.org/officeDocument/2006/relationships/slide" Target="slides/slide196.xml"/><Relationship Id="rId200" Type="http://schemas.openxmlformats.org/officeDocument/2006/relationships/slide" Target="slides/slide195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g202907c41c7_0_106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" name="Google Shape;57;g202907c41c7_0_10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g108290324bd_1_40:notes"/>
          <p:cNvSpPr/>
          <p:nvPr>
            <p:ph idx="2" type="sldImg"/>
          </p:nvPr>
        </p:nvSpPr>
        <p:spPr>
          <a:xfrm>
            <a:off x="11433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" name="Google Shape;116;g108290324bd_1_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73" name="Shape 7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4" name="Google Shape;774;g215ecf925ed_0_38:notes"/>
          <p:cNvSpPr/>
          <p:nvPr>
            <p:ph idx="2" type="sldImg"/>
          </p:nvPr>
        </p:nvSpPr>
        <p:spPr>
          <a:xfrm>
            <a:off x="11433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5" name="Google Shape;775;g215ecf925ed_0_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79" name="Shape 7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0" name="Google Shape;780;g215ecf925ed_0_10:notes"/>
          <p:cNvSpPr/>
          <p:nvPr>
            <p:ph idx="2" type="sldImg"/>
          </p:nvPr>
        </p:nvSpPr>
        <p:spPr>
          <a:xfrm>
            <a:off x="11433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1" name="Google Shape;781;g215ecf925ed_0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85" name="Shape 7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6" name="Google Shape;786;g215ecf925ed_0_89:notes"/>
          <p:cNvSpPr/>
          <p:nvPr>
            <p:ph idx="2" type="sldImg"/>
          </p:nvPr>
        </p:nvSpPr>
        <p:spPr>
          <a:xfrm>
            <a:off x="11433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7" name="Google Shape;787;g215ecf925ed_0_8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91" name="Shape 7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2" name="Google Shape;792;g21b883320d3_0_71:notes"/>
          <p:cNvSpPr/>
          <p:nvPr>
            <p:ph idx="2" type="sldImg"/>
          </p:nvPr>
        </p:nvSpPr>
        <p:spPr>
          <a:xfrm>
            <a:off x="11433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3" name="Google Shape;793;g21b883320d3_0_7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97" name="Shape 7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" name="Google Shape;798;g2173a9129dc_0_0:notes"/>
          <p:cNvSpPr/>
          <p:nvPr>
            <p:ph idx="2" type="sldImg"/>
          </p:nvPr>
        </p:nvSpPr>
        <p:spPr>
          <a:xfrm>
            <a:off x="11433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9" name="Google Shape;799;g2173a9129dc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3" name="Shape 8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4" name="Google Shape;804;g2173a9129dc_0_45:notes"/>
          <p:cNvSpPr/>
          <p:nvPr>
            <p:ph idx="2" type="sldImg"/>
          </p:nvPr>
        </p:nvSpPr>
        <p:spPr>
          <a:xfrm>
            <a:off x="11433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5" name="Google Shape;805;g2173a9129dc_0_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9" name="Shape 8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0" name="Google Shape;810;g2177ac4b07f_0_21:notes"/>
          <p:cNvSpPr/>
          <p:nvPr>
            <p:ph idx="2" type="sldImg"/>
          </p:nvPr>
        </p:nvSpPr>
        <p:spPr>
          <a:xfrm>
            <a:off x="11433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1" name="Google Shape;811;g2177ac4b07f_0_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15" name="Shape 8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6" name="Google Shape;816;g21b883320d3_0_78:notes"/>
          <p:cNvSpPr/>
          <p:nvPr>
            <p:ph idx="2" type="sldImg"/>
          </p:nvPr>
        </p:nvSpPr>
        <p:spPr>
          <a:xfrm>
            <a:off x="11433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7" name="Google Shape;817;g21b883320d3_0_7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21" name="Shape 8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2" name="Google Shape;822;g21b883320d3_0_28:notes"/>
          <p:cNvSpPr/>
          <p:nvPr>
            <p:ph idx="2" type="sldImg"/>
          </p:nvPr>
        </p:nvSpPr>
        <p:spPr>
          <a:xfrm>
            <a:off x="11433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3" name="Google Shape;823;g21b883320d3_0_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27" name="Shape 8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8" name="Google Shape;828;g21b883320d3_0_7:notes"/>
          <p:cNvSpPr/>
          <p:nvPr>
            <p:ph idx="2" type="sldImg"/>
          </p:nvPr>
        </p:nvSpPr>
        <p:spPr>
          <a:xfrm>
            <a:off x="11433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9" name="Google Shape;829;g21b883320d3_0_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g108290324bd_1_44:notes"/>
          <p:cNvSpPr/>
          <p:nvPr>
            <p:ph idx="2" type="sldImg"/>
          </p:nvPr>
        </p:nvSpPr>
        <p:spPr>
          <a:xfrm>
            <a:off x="11433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" name="Google Shape;122;g108290324bd_1_4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33" name="Shape 8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4" name="Google Shape;834;g2173a9129dc_0_195:notes"/>
          <p:cNvSpPr/>
          <p:nvPr>
            <p:ph idx="2" type="sldImg"/>
          </p:nvPr>
        </p:nvSpPr>
        <p:spPr>
          <a:xfrm>
            <a:off x="11433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5" name="Google Shape;835;g2173a9129dc_0_19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39" name="Shape 8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0" name="Google Shape;840;g2173a9129dc_0_57:notes"/>
          <p:cNvSpPr/>
          <p:nvPr>
            <p:ph idx="2" type="sldImg"/>
          </p:nvPr>
        </p:nvSpPr>
        <p:spPr>
          <a:xfrm>
            <a:off x="11433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1" name="Google Shape;841;g2173a9129dc_0_5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45" name="Shape 8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6" name="Google Shape;846;g27d39eab314_0_75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7" name="Google Shape;847;g27d39eab314_0_7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61" name="Shape 8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2" name="Google Shape;862;g289d350b905_0_102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3" name="Google Shape;863;g289d350b905_0_10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66" name="Shape 8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7" name="Google Shape;867;g289d350b905_0_112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8" name="Google Shape;868;g289d350b905_0_1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83" name="Shape 8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4" name="Google Shape;884;g28c6b521666_0_58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5" name="Google Shape;885;g28c6b521666_0_5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89" name="Shape 8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" name="Google Shape;890;g289d350b905_0_37:notes"/>
          <p:cNvSpPr/>
          <p:nvPr>
            <p:ph idx="2" type="sldImg"/>
          </p:nvPr>
        </p:nvSpPr>
        <p:spPr>
          <a:xfrm>
            <a:off x="11433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1" name="Google Shape;891;g289d350b905_0_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95" name="Shape 8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6" name="Google Shape;896;g28c6b521666_0_118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7" name="Google Shape;897;g28c6b521666_0_1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01" name="Shape 9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2" name="Google Shape;902;g28c6b521666_0_83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3" name="Google Shape;903;g28c6b521666_0_8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07" name="Shape 9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8" name="Google Shape;908;g28c6b521666_0_98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9" name="Google Shape;909;g28c6b521666_0_9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g108290324bd_1_52:notes"/>
          <p:cNvSpPr/>
          <p:nvPr>
            <p:ph idx="2" type="sldImg"/>
          </p:nvPr>
        </p:nvSpPr>
        <p:spPr>
          <a:xfrm>
            <a:off x="11433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" name="Google Shape;128;g108290324bd_1_5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13" name="Shape 9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4" name="Google Shape;914;g1ee38c6b3ca_0_0:notes"/>
          <p:cNvSpPr/>
          <p:nvPr>
            <p:ph idx="2" type="sldImg"/>
          </p:nvPr>
        </p:nvSpPr>
        <p:spPr>
          <a:xfrm>
            <a:off x="11433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5" name="Google Shape;915;g1ee38c6b3ca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19" name="Shape 9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0" name="Google Shape;920;g28c6b521666_0_8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1" name="Google Shape;921;g28c6b521666_0_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25" name="Shape 9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6" name="Google Shape;926;g2914c8f15a2_0_70:notes"/>
          <p:cNvSpPr/>
          <p:nvPr>
            <p:ph idx="2" type="sldImg"/>
          </p:nvPr>
        </p:nvSpPr>
        <p:spPr>
          <a:xfrm>
            <a:off x="11433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7" name="Google Shape;927;g2914c8f15a2_0_7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31" name="Shape 9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2" name="Google Shape;932;g2914c8f15a2_0_54:notes"/>
          <p:cNvSpPr/>
          <p:nvPr>
            <p:ph idx="2" type="sldImg"/>
          </p:nvPr>
        </p:nvSpPr>
        <p:spPr>
          <a:xfrm>
            <a:off x="11433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3" name="Google Shape;933;g2914c8f15a2_0_5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37" name="Shape 9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8" name="Google Shape;938;g28c6b521666_0_73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9" name="Google Shape;939;g28c6b521666_0_7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43" name="Shape 9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4" name="Google Shape;944;g289d350b905_0_41:notes"/>
          <p:cNvSpPr/>
          <p:nvPr>
            <p:ph idx="2" type="sldImg"/>
          </p:nvPr>
        </p:nvSpPr>
        <p:spPr>
          <a:xfrm>
            <a:off x="11433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5" name="Google Shape;945;g289d350b905_0_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49" name="Shape 9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0" name="Google Shape;950;g28c6b521666_0_93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1" name="Google Shape;951;g28c6b521666_0_9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55" name="Shape 9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6" name="Google Shape;956;g289d350b905_0_33:notes"/>
          <p:cNvSpPr/>
          <p:nvPr>
            <p:ph idx="2" type="sldImg"/>
          </p:nvPr>
        </p:nvSpPr>
        <p:spPr>
          <a:xfrm>
            <a:off x="11433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7" name="Google Shape;957;g289d350b905_0_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61" name="Shape 9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" name="Google Shape;962;g1ee38c6b3ca_0_219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3" name="Google Shape;963;g1ee38c6b3ca_0_2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78" name="Shape 9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9" name="Google Shape;979;g1ee38c6b3ca_0_286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0" name="Google Shape;980;g1ee38c6b3ca_0_28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g108290324bd_1_94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4" name="Google Shape;134;g108290324bd_1_9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83" name="Shape 9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g1ee38c6b3ca_0_252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5" name="Google Shape;985;g1ee38c6b3ca_0_25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01" name="Shape 10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2" name="Google Shape;1002;g28c6b521666_0_163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3" name="Google Shape;1003;g28c6b521666_0_16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07" name="Shape 10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8" name="Google Shape;1008;g289d350b905_0_83:notes"/>
          <p:cNvSpPr/>
          <p:nvPr>
            <p:ph idx="2" type="sldImg"/>
          </p:nvPr>
        </p:nvSpPr>
        <p:spPr>
          <a:xfrm>
            <a:off x="11433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9" name="Google Shape;1009;g289d350b905_0_8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13" name="Shape 10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4" name="Google Shape;1014;g28c6b521666_0_173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5" name="Google Shape;1015;g28c6b521666_0_17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19" name="Shape 10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0" name="Google Shape;1020;g289d350b905_0_45:notes"/>
          <p:cNvSpPr/>
          <p:nvPr>
            <p:ph idx="2" type="sldImg"/>
          </p:nvPr>
        </p:nvSpPr>
        <p:spPr>
          <a:xfrm>
            <a:off x="11433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1" name="Google Shape;1021;g289d350b905_0_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25" name="Shape 10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Google Shape;1026;g2914c8f15a2_0_84:notes"/>
          <p:cNvSpPr/>
          <p:nvPr>
            <p:ph idx="2" type="sldImg"/>
          </p:nvPr>
        </p:nvSpPr>
        <p:spPr>
          <a:xfrm>
            <a:off x="11433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7" name="Google Shape;1027;g2914c8f15a2_0_8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31" name="Shape 10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2" name="Google Shape;1032;g28c6b521666_0_208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3" name="Google Shape;1033;g28c6b521666_0_20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37" name="Shape 10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8" name="Google Shape;1038;g28c6b521666_0_123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9" name="Google Shape;1039;g28c6b521666_0_1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43" name="Shape 10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" name="Google Shape;1044;g2914c8f15a2_0_36:notes"/>
          <p:cNvSpPr/>
          <p:nvPr>
            <p:ph idx="2" type="sldImg"/>
          </p:nvPr>
        </p:nvSpPr>
        <p:spPr>
          <a:xfrm>
            <a:off x="11433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5" name="Google Shape;1045;g2914c8f15a2_0_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49" name="Shape 10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0" name="Google Shape;1050;g289d350b905_0_53:notes"/>
          <p:cNvSpPr/>
          <p:nvPr>
            <p:ph idx="2" type="sldImg"/>
          </p:nvPr>
        </p:nvSpPr>
        <p:spPr>
          <a:xfrm>
            <a:off x="11433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1" name="Google Shape;1051;g289d350b905_0_5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g202907c41c7_0_110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" name="Google Shape;147;g202907c41c7_0_1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55" name="Shape 10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6" name="Google Shape;1056;g28c6b521666_0_168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7" name="Google Shape;1057;g28c6b521666_0_16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61" name="Shape 10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2" name="Google Shape;1062;g28c6b521666_0_203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3" name="Google Shape;1063;g28c6b521666_0_20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67" name="Shape 10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8" name="Google Shape;1068;g289d350b905_0_49:notes"/>
          <p:cNvSpPr/>
          <p:nvPr>
            <p:ph idx="2" type="sldImg"/>
          </p:nvPr>
        </p:nvSpPr>
        <p:spPr>
          <a:xfrm>
            <a:off x="11433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9" name="Google Shape;1069;g289d350b905_0_4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73" name="Shape 10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4" name="Google Shape;1074;g2914c8f15a2_0_92:notes"/>
          <p:cNvSpPr/>
          <p:nvPr>
            <p:ph idx="2" type="sldImg"/>
          </p:nvPr>
        </p:nvSpPr>
        <p:spPr>
          <a:xfrm>
            <a:off x="11433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5" name="Google Shape;1075;g2914c8f15a2_0_9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79" name="Shape 10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0" name="Google Shape;1080;g2914c8f15a2_0_20:notes"/>
          <p:cNvSpPr/>
          <p:nvPr>
            <p:ph idx="2" type="sldImg"/>
          </p:nvPr>
        </p:nvSpPr>
        <p:spPr>
          <a:xfrm>
            <a:off x="11433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1" name="Google Shape;1081;g2914c8f15a2_0_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85" name="Shape 10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6" name="Google Shape;1086;g1ee38c6b3ca_0_269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7" name="Google Shape;1087;g1ee38c6b3ca_0_26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03" name="Shape 1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4" name="Google Shape;1104;g32bab75d4b5_0_41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5" name="Google Shape;1105;g32bab75d4b5_0_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07" name="Shape 1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8" name="Google Shape;1108;g2c5fbe1dba4_0_318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9" name="Google Shape;1109;g2c5fbe1dba4_0_3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12" name="Shape 1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3" name="Google Shape;1113;g32bab75d4b5_0_44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4" name="Google Shape;1114;g32bab75d4b5_0_4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31" name="Shape 1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2" name="Google Shape;1132;g2c5fbe1dba4_0_233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33" name="Google Shape;1133;g2c5fbe1dba4_0_2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g108290324bd_1_109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" name="Google Shape;152;g108290324bd_1_10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37" name="Shape 1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8" name="Google Shape;1138;g2c5fbe1dba4_0_243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39" name="Google Shape;1139;g2c5fbe1dba4_0_24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43" name="Shape 1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4" name="Google Shape;1144;g2c5fbe1dba4_0_341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5" name="Google Shape;1145;g2c5fbe1dba4_0_3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49" name="Shape 1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0" name="Google Shape;1150;g2c5fbe1dba4_0_326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1" name="Google Shape;1151;g2c5fbe1dba4_0_3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55" name="Shape 1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6" name="Google Shape;1156;g2c5fbe1dba4_0_125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7" name="Google Shape;1157;g2c5fbe1dba4_0_1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61" name="Shape 1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2" name="Google Shape;1162;g2c5fbe1dba4_0_20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3" name="Google Shape;1163;g2c5fbe1dba4_0_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67" name="Shape 1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8" name="Google Shape;1168;g2c5fbe1dba4_0_40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9" name="Google Shape;1169;g2c5fbe1dba4_0_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73" name="Shape 1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4" name="Google Shape;1174;g2c5fbe1dba4_0_135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5" name="Google Shape;1175;g2c5fbe1dba4_0_1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79" name="Shape 1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0" name="Google Shape;1180;g2c5fbe1dba4_0_10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1" name="Google Shape;1181;g2c5fbe1dba4_0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85" name="Shape 1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6" name="Google Shape;1186;g2c5fbe1dba4_0_376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7" name="Google Shape;1187;g2c5fbe1dba4_0_37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91" name="Shape 1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2" name="Google Shape;1192;g2c5fbe1dba4_0_75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3" name="Google Shape;1193;g2c5fbe1dba4_0_7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g108290324bd_1_48:notes"/>
          <p:cNvSpPr/>
          <p:nvPr>
            <p:ph idx="2" type="sldImg"/>
          </p:nvPr>
        </p:nvSpPr>
        <p:spPr>
          <a:xfrm>
            <a:off x="11433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" name="Google Shape;166;g108290324bd_1_4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97" name="Shape 1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" name="Google Shape;1198;g2c5fbe1dba4_0_198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9" name="Google Shape;1199;g2c5fbe1dba4_0_19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03" name="Shape 1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4" name="Google Shape;1204;g2c5fbe1dba4_0_406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05" name="Google Shape;1205;g2c5fbe1dba4_0_40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09" name="Shape 1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0" name="Google Shape;1210;g2c5fbe1dba4_0_90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1" name="Google Shape;1211;g2c5fbe1dba4_0_9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15" name="Shape 1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6" name="Google Shape;1216;g32bab75d4b5_1_90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7" name="Google Shape;1217;g32bab75d4b5_1_9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34" name="Shape 1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5" name="Google Shape;1235;g32bab75d4b5_1_69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6" name="Google Shape;1236;g32bab75d4b5_1_6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39" name="Shape 1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0" name="Google Shape;1240;g32bab75d4b5_1_125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1" name="Google Shape;1241;g32bab75d4b5_1_1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57" name="Shape 1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8" name="Google Shape;1258;g2c5fbe1dba4_0_25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59" name="Google Shape;1259;g2c5fbe1dba4_0_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63" name="Shape 1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4" name="Google Shape;1264;g2c5fbe1dba4_0_336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5" name="Google Shape;1265;g2c5fbe1dba4_0_3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69" name="Shape 1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0" name="Google Shape;1270;g2c5fbe1dba4_0_401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1" name="Google Shape;1271;g2c5fbe1dba4_0_40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75" name="Shape 1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6" name="Google Shape;1276;g2c5fbe1dba4_0_110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7" name="Google Shape;1277;g2c5fbe1dba4_0_1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g108290324bd_1_124:notes"/>
          <p:cNvSpPr/>
          <p:nvPr>
            <p:ph idx="2" type="sldImg"/>
          </p:nvPr>
        </p:nvSpPr>
        <p:spPr>
          <a:xfrm>
            <a:off x="11433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" name="Google Shape;172;g108290324bd_1_1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81" name="Shape 1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2" name="Google Shape;1282;g2c5fbe1dba4_0_70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3" name="Google Shape;1283;g2c5fbe1dba4_0_7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87" name="Shape 1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8" name="Google Shape;1288;g2c5fbe1dba4_0_140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9" name="Google Shape;1289;g2c5fbe1dba4_0_1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93" name="Shape 1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4" name="Google Shape;1294;g2c5fbe1dba4_0_45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5" name="Google Shape;1295;g2c5fbe1dba4_0_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99" name="Shape 1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" name="Google Shape;1300;g2c5fbe1dba4_0_356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1" name="Google Shape;1301;g2c5fbe1dba4_0_35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05" name="Shape 1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6" name="Google Shape;1306;g2c5fbe1dba4_0_203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7" name="Google Shape;1307;g2c5fbe1dba4_0_20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11" name="Shape 1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2" name="Google Shape;1312;g2c5fbe1dba4_0_30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13" name="Google Shape;1313;g2c5fbe1dba4_0_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17" name="Shape 1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8" name="Google Shape;1318;g2c5fbe1dba4_0_248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19" name="Google Shape;1319;g2c5fbe1dba4_0_24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23" name="Shape 1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4" name="Google Shape;1324;g2c5fbe1dba4_0_208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5" name="Google Shape;1325;g2c5fbe1dba4_0_20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29" name="Shape 1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0" name="Google Shape;1330;g2c5fbe1dba4_0_218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31" name="Google Shape;1331;g2c5fbe1dba4_0_2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35" name="Shape 1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6" name="Google Shape;1336;g32bab75d4b5_0_47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37" name="Google Shape;1337;g32bab75d4b5_0_4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g108290324bd_1_128:notes"/>
          <p:cNvSpPr/>
          <p:nvPr>
            <p:ph idx="2" type="sldImg"/>
          </p:nvPr>
        </p:nvSpPr>
        <p:spPr>
          <a:xfrm>
            <a:off x="11433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8" name="Google Shape;178;g108290324bd_1_1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53" name="Shape 1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4" name="Google Shape;1354;g32bab75d4b5_0_22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5" name="Google Shape;1355;g32bab75d4b5_0_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58" name="Shape 1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9" name="Google Shape;1359;g32bab75d4b5_1_50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0" name="Google Shape;1360;g32bab75d4b5_1_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78" name="Shape 1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9" name="Google Shape;1379;g30abf5a16b3_0_38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80" name="Google Shape;1380;g30abf5a16b3_0_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84" name="Shape 1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5" name="Google Shape;1385;g30abf5a16b3_0_73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86" name="Google Shape;1386;g30abf5a16b3_0_7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90" name="Shape 1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1" name="Google Shape;1391;g308a88dcb53_0_88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92" name="Google Shape;1392;g308a88dcb53_0_8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96" name="Shape 1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7" name="Google Shape;1397;g30abf5a16b3_0_123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98" name="Google Shape;1398;g30abf5a16b3_0_1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02" name="Shape 1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3" name="Google Shape;1403;g30abf5a16b3_0_128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4" name="Google Shape;1404;g30abf5a16b3_0_1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08" name="Shape 1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9" name="Google Shape;1409;g308a88dcb53_0_5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10" name="Google Shape;1410;g308a88dcb53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14" name="Shape 1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5" name="Google Shape;1415;g308a88dcb53_0_118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16" name="Google Shape;1416;g308a88dcb53_0_1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20" name="Shape 1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1" name="Google Shape;1421;g30abf5a16b3_0_203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22" name="Google Shape;1422;g30abf5a16b3_0_20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g108290324bd_1_132:notes"/>
          <p:cNvSpPr/>
          <p:nvPr>
            <p:ph idx="2" type="sldImg"/>
          </p:nvPr>
        </p:nvSpPr>
        <p:spPr>
          <a:xfrm>
            <a:off x="11433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4" name="Google Shape;184;g108290324bd_1_1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26" name="Shape 1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7" name="Google Shape;1427;g308a88dcb53_0_80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28" name="Google Shape;1428;g308a88dcb53_0_8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32" name="Shape 1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" name="Google Shape;1433;g308a88dcb53_0_133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4" name="Google Shape;1434;g308a88dcb53_0_1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38" name="Shape 1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9" name="Google Shape;1439;g308a88dcb53_0_55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40" name="Google Shape;1440;g308a88dcb53_0_5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44" name="Shape 1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5" name="Google Shape;1445;g30abf5a16b3_0_308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46" name="Google Shape;1446;g30abf5a16b3_0_30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50" name="Shape 1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1" name="Google Shape;1451;g30abf5a16b3_0_283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2" name="Google Shape;1452;g30abf5a16b3_0_28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56" name="Shape 1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7" name="Google Shape;1457;g308a88dcb53_0_0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8" name="Google Shape;1458;g308a88dcb53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62" name="Shape 1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3" name="Google Shape;1463;g308a88dcb53_0_108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64" name="Google Shape;1464;g308a88dcb53_0_10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68" name="Shape 1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9" name="Google Shape;1469;g32bab75d4b5_0_19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0" name="Google Shape;1470;g32bab75d4b5_0_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88" name="Shape 14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9" name="Google Shape;1489;g32bab75d4b5_0_53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90" name="Google Shape;1490;g32bab75d4b5_0_5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93" name="Shape 1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4" name="Google Shape;1494;g32bab75d4b5_0_25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95" name="Google Shape;1495;g32bab75d4b5_0_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g32bab75d4b5_0_57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" name="Google Shape;62;g32bab75d4b5_0_5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g108290324bd_1_136:notes"/>
          <p:cNvSpPr/>
          <p:nvPr>
            <p:ph idx="2" type="sldImg"/>
          </p:nvPr>
        </p:nvSpPr>
        <p:spPr>
          <a:xfrm>
            <a:off x="11433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0" name="Google Shape;190;g108290324bd_1_1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12" name="Shape 1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3" name="Google Shape;1513;g308a88dcb53_0_148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14" name="Google Shape;1514;g308a88dcb53_0_14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18" name="Shape 15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9" name="Google Shape;1519;g308a88dcb53_0_103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0" name="Google Shape;1520;g308a88dcb53_0_10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24" name="Shape 15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" name="Google Shape;1525;g308a88dcb53_0_75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6" name="Google Shape;1526;g308a88dcb53_0_7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30" name="Shape 1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1" name="Google Shape;1531;g30abf5a16b3_0_183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32" name="Google Shape;1532;g30abf5a16b3_0_18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36" name="Shape 1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7" name="Google Shape;1537;g308a88dcb53_0_15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38" name="Google Shape;1538;g308a88dcb53_0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42" name="Shape 15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3" name="Google Shape;1543;g30bf29c0701_0_0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4" name="Google Shape;1544;g30bf29c0701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48" name="Shape 15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9" name="Google Shape;1549;g30abf5a16b3_0_3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50" name="Google Shape;1550;g30abf5a16b3_0_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54" name="Shape 15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5" name="Google Shape;1555;g308a88dcb53_0_93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56" name="Google Shape;1556;g308a88dcb53_0_9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60" name="Shape 1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1" name="Google Shape;1561;g30abf5a16b3_0_253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62" name="Google Shape;1562;g30abf5a16b3_0_25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66" name="Shape 15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7" name="Google Shape;1567;g308a88dcb53_0_35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68" name="Google Shape;1568;g308a88dcb53_0_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g108290324bd_1_140:notes"/>
          <p:cNvSpPr/>
          <p:nvPr>
            <p:ph idx="2" type="sldImg"/>
          </p:nvPr>
        </p:nvSpPr>
        <p:spPr>
          <a:xfrm>
            <a:off x="11433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6" name="Google Shape;196;g108290324bd_1_1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72" name="Shape 15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3" name="Google Shape;1573;g30abf5a16b3_0_258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74" name="Google Shape;1574;g30abf5a16b3_0_25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78" name="Shape 15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9" name="Google Shape;1579;g30abf5a16b3_0_188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80" name="Google Shape;1580;g30abf5a16b3_0_18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84" name="Shape 15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5" name="Google Shape;1585;g30abf5a16b3_0_168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86" name="Google Shape;1586;g30abf5a16b3_0_16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90" name="Shape 15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1" name="Google Shape;1591;g308a88dcb53_0_143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92" name="Google Shape;1592;g308a88dcb53_0_14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96" name="Shape 15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" name="Google Shape;1597;g32bab75d4b5_1_15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98" name="Google Shape;1598;g32bab75d4b5_1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15" name="Shape 16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6" name="Google Shape;1616;g32bab75d4b5_0_31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17" name="Google Shape;1617;g32bab75d4b5_0_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19" name="Shape 16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0" name="Google Shape;1620;g32bab75d4b5_0_28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21" name="Google Shape;1621;g32bab75d4b5_0_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23" name="Shape 16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4" name="Google Shape;1624;g3be2017d6de_0_0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25" name="Google Shape;1625;g3be2017d6de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27" name="Shape 16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" name="Google Shape;1628;g3be2017d6de_0_3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29" name="Google Shape;1629;g3be2017d6de_0_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31" name="Shape 16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2" name="Google Shape;1632;g3be2017d6de_0_15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3" name="Google Shape;1633;g3be2017d6de_0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0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g108290324bd_1_144:notes"/>
          <p:cNvSpPr/>
          <p:nvPr>
            <p:ph idx="2" type="sldImg"/>
          </p:nvPr>
        </p:nvSpPr>
        <p:spPr>
          <a:xfrm>
            <a:off x="11433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2" name="Google Shape;202;g108290324bd_1_14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35" name="Shape 16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6" name="Google Shape;1636;g3be2017d6de_0_18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7" name="Google Shape;1637;g3be2017d6de_0_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39" name="Shape 16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0" name="Google Shape;1640;g3be2017d6de_0_21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41" name="Google Shape;1641;g3be2017d6de_0_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43" name="Shape 16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4" name="Google Shape;1644;g3be2017d6de_0_24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45" name="Google Shape;1645;g3be2017d6de_0_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47" name="Shape 16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" name="Google Shape;1648;g3be2017d6de_0_36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49" name="Google Shape;1649;g3be2017d6de_0_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52" name="Shape 16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3" name="Google Shape;1653;g3be2017d6de_0_27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54" name="Google Shape;1654;g3be2017d6de_0_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74" name="Shape 16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5" name="Google Shape;1675;g33f3cb5c8f8_0_33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76" name="Google Shape;1676;g33f3cb5c8f8_0_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80" name="Shape 16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1" name="Google Shape;1681;g33e9cd3f2f1_0_100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82" name="Google Shape;1682;g33e9cd3f2f1_0_10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86" name="Shape 16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7" name="Google Shape;1687;g33f3cb5c8f8_0_93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88" name="Google Shape;1688;g33f3cb5c8f8_0_9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92" name="Shape 16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3" name="Google Shape;1693;g33e9cd3f2f1_0_90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94" name="Google Shape;1694;g33e9cd3f2f1_0_9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98" name="Shape 16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" name="Google Shape;1699;g33e9cd3f2f1_0_35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00" name="Google Shape;1700;g33e9cd3f2f1_0_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g108290324bd_1_148:notes"/>
          <p:cNvSpPr/>
          <p:nvPr>
            <p:ph idx="2" type="sldImg"/>
          </p:nvPr>
        </p:nvSpPr>
        <p:spPr>
          <a:xfrm>
            <a:off x="11433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8" name="Google Shape;208;g108290324bd_1_14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04" name="Shape 17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5" name="Google Shape;1705;g33f3cb5c8f8_0_38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06" name="Google Shape;1706;g33f3cb5c8f8_0_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10" name="Shape 17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1" name="Google Shape;1711;g33e9cd3f2f1_0_180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12" name="Google Shape;1712;g33e9cd3f2f1_0_18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16" name="Shape 17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7" name="Google Shape;1717;g33f3cb5c8f8_0_18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18" name="Google Shape;1718;g33f3cb5c8f8_0_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22" name="Shape 17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3" name="Google Shape;1723;g33f3cb5c8f8_0_83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4" name="Google Shape;1724;g33f3cb5c8f8_0_8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28" name="Shape 17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9" name="Google Shape;1729;g33e9cd3f2f1_0_10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30" name="Google Shape;1730;g33e9cd3f2f1_0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34" name="Shape 17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5" name="Google Shape;1735;g33e9cd3f2f1_0_60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36" name="Google Shape;1736;g33e9cd3f2f1_0_6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40" name="Shape 17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" name="Google Shape;1741;g33e9cd3f2f1_0_270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42" name="Google Shape;1742;g33e9cd3f2f1_0_27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46" name="Shape 17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7" name="Google Shape;1747;g33f3cb5c8f8_0_141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48" name="Google Shape;1748;g33f3cb5c8f8_0_1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52" name="Shape 17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3" name="Google Shape;1753;g33f3cb5c8f8_0_161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54" name="Google Shape;1754;g33f3cb5c8f8_0_16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58" name="Shape 17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9" name="Google Shape;1759;g33e9cd3f2f1_0_245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60" name="Google Shape;1760;g33e9cd3f2f1_0_2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2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g108290324bd_1_194:notes"/>
          <p:cNvSpPr/>
          <p:nvPr>
            <p:ph idx="2" type="sldImg"/>
          </p:nvPr>
        </p:nvSpPr>
        <p:spPr>
          <a:xfrm>
            <a:off x="11433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4" name="Google Shape;214;g108290324bd_1_19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64" name="Shape 17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5" name="Google Shape;1765;g3be2017d6de_0_65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66" name="Google Shape;1766;g3be2017d6de_0_6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86" name="Shape 17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7" name="Google Shape;1787;g3be2017d6de_0_40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88" name="Google Shape;1788;g3be2017d6de_0_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91" name="Shape 17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" name="Google Shape;1792;g3be2017d6de_0_107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93" name="Google Shape;1793;g3be2017d6de_0_10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13" name="Shape 18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4" name="Google Shape;1814;g33f3cb5c8f8_0_156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15" name="Google Shape;1815;g33f3cb5c8f8_0_15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19" name="Shape 18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0" name="Google Shape;1820;g33f3cb5c8f8_0_58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21" name="Google Shape;1821;g33f3cb5c8f8_0_5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25" name="Shape 18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6" name="Google Shape;1826;g33e9cd3f2f1_0_235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27" name="Google Shape;1827;g33e9cd3f2f1_0_2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31" name="Shape 18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" name="Google Shape;1832;g33e9cd3f2f1_0_215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33" name="Google Shape;1833;g33e9cd3f2f1_0_2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37" name="Shape 18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8" name="Google Shape;1838;g33f3cb5c8f8_0_166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39" name="Google Shape;1839;g33f3cb5c8f8_0_16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43" name="Shape 18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4" name="Google Shape;1844;g33e9cd3f2f1_0_265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45" name="Google Shape;1845;g33e9cd3f2f1_0_26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49" name="Shape 18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0" name="Google Shape;1850;g33e9cd3f2f1_0_200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51" name="Google Shape;1851;g33e9cd3f2f1_0_20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8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g108290324bd_1_152:notes"/>
          <p:cNvSpPr/>
          <p:nvPr>
            <p:ph idx="2" type="sldImg"/>
          </p:nvPr>
        </p:nvSpPr>
        <p:spPr>
          <a:xfrm>
            <a:off x="11433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0" name="Google Shape;220;g108290324bd_1_15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55" name="Shape 18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6" name="Google Shape;1856;g33e9cd3f2f1_0_155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57" name="Google Shape;1857;g33e9cd3f2f1_0_15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61" name="Shape 18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2" name="Google Shape;1862;g3447cfd9fd1_0_65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63" name="Google Shape;1863;g3447cfd9fd1_0_6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67" name="Shape 18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8" name="Google Shape;1868;g33e9cd3f2f1_0_230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69" name="Google Shape;1869;g33e9cd3f2f1_0_2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73" name="Shape 18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4" name="Google Shape;1874;g33e9cd3f2f1_0_20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5" name="Google Shape;1875;g33e9cd3f2f1_0_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79" name="Shape 18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0" name="Google Shape;1880;g33f3cb5c8f8_0_131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81" name="Google Shape;1881;g33f3cb5c8f8_0_1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85" name="Shape 18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6" name="Google Shape;1886;g33e9cd3f2f1_0_240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87" name="Google Shape;1887;g33e9cd3f2f1_0_2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91" name="Shape 18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2" name="Google Shape;1892;g33e9cd3f2f1_0_5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93" name="Google Shape;1893;g33e9cd3f2f1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97" name="Shape 18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8" name="Google Shape;1898;g33f3cb5c8f8_0_8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99" name="Google Shape;1899;g33f3cb5c8f8_0_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03" name="Shape 19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" name="Google Shape;1904;g3be2017d6de_0_33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05" name="Google Shape;1905;g3be2017d6de_0_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25" name="Shape 19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6" name="Google Shape;1926;g392ce4f5485_0_0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27" name="Google Shape;1927;g392ce4f5485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4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g108290324bd_1_174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6" name="Google Shape;226;g108290324bd_1_17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29" name="Shape 19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0" name="Google Shape;1930;g392ce4f5485_0_27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31" name="Google Shape;1931;g392ce4f5485_0_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51" name="Shape 19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2" name="Google Shape;1952;g39f65a692f4_0_253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53" name="Google Shape;1953;g39f65a692f4_0_25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57" name="Shape 19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8" name="Google Shape;1958;g39f65a692f4_0_193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59" name="Google Shape;1959;g39f65a692f4_0_19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63" name="Shape 19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4" name="Google Shape;1964;g39f65a692f4_0_203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65" name="Google Shape;1965;g39f65a692f4_0_20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69" name="Shape 19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0" name="Google Shape;1970;g39f65a692f4_0_278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71" name="Google Shape;1971;g39f65a692f4_0_27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75" name="Shape 19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6" name="Google Shape;1976;g39f65a692f4_0_168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77" name="Google Shape;1977;g39f65a692f4_0_16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81" name="Shape 19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2" name="Google Shape;1982;g39f65a692f4_0_50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83" name="Google Shape;1983;g39f65a692f4_0_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87" name="Shape 19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8" name="Google Shape;1988;g39f65a692f4_0_293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89" name="Google Shape;1989;g39f65a692f4_0_29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93" name="Shape 19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4" name="Google Shape;1994;g39f65a692f4_0_308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95" name="Google Shape;1995;g39f65a692f4_0_30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99" name="Shape 19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0" name="Google Shape;2000;g39f65a692f4_0_123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01" name="Google Shape;2001;g39f65a692f4_0_1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8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g202907c41c7_0_114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0" name="Google Shape;240;g202907c41c7_0_1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05" name="Shape 20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6" name="Google Shape;2006;g39f65a692f4_0_30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07" name="Google Shape;2007;g39f65a692f4_0_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11" name="Shape 20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2" name="Google Shape;2012;g39f65a692f4_0_158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13" name="Google Shape;2013;g39f65a692f4_0_15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17" name="Shape 20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8" name="Google Shape;2018;g39f65a692f4_0_45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19" name="Google Shape;2019;g39f65a692f4_0_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23" name="Shape 20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4" name="Google Shape;2024;g39f65a692f4_0_65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25" name="Google Shape;2025;g39f65a692f4_0_6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29" name="Shape 20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0" name="Google Shape;2030;g39f65a692f4_0_318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31" name="Google Shape;2031;g39f65a692f4_0_3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35" name="Shape 20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6" name="Google Shape;2036;g39f65a692f4_0_148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37" name="Google Shape;2037;g39f65a692f4_0_14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41" name="Shape 20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2" name="Google Shape;2042;g392ce4f5485_0_3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43" name="Google Shape;2043;g392ce4f5485_0_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60" name="Shape 20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1" name="Google Shape;2061;g392ce4f5485_0_57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62" name="Google Shape;2062;g392ce4f5485_0_5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64" name="Shape 20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5" name="Google Shape;2065;g392ce4f5485_0_6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66" name="Google Shape;2066;g392ce4f5485_0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83" name="Shape 20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4" name="Google Shape;2084;g39f65a692f4_0_90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85" name="Google Shape;2085;g39f65a692f4_0_9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3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g151737094dc_1_174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5" name="Google Shape;245;g151737094dc_1_17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89" name="Shape 20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0" name="Google Shape;2090;g39f65a692f4_0_233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91" name="Google Shape;2091;g39f65a692f4_0_2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95" name="Shape 20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6" name="Google Shape;2096;g39f65a692f4_0_218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97" name="Google Shape;2097;g39f65a692f4_0_2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01" name="Shape 2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2" name="Google Shape;2102;g39f65a692f4_0_333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03" name="Google Shape;2103;g39f65a692f4_0_3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07" name="Shape 2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8" name="Google Shape;2108;g39f65a692f4_0_213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09" name="Google Shape;2109;g39f65a692f4_0_2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13" name="Shape 2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4" name="Google Shape;2114;g39f65a692f4_0_25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15" name="Google Shape;2115;g39f65a692f4_0_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19" name="Shape 2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0" name="Google Shape;2120;g39f65a692f4_0_15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21" name="Google Shape;2121;g39f65a692f4_0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25" name="Shape 2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6" name="Google Shape;2126;g39f65a692f4_0_393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27" name="Google Shape;2127;g39f65a692f4_0_39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31" name="Shape 2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2" name="Google Shape;2132;g39f65a692f4_0_238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33" name="Google Shape;2133;g39f65a692f4_0_2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37" name="Shape 2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8" name="Google Shape;2138;g39f65a692f4_0_353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39" name="Google Shape;2139;g39f65a692f4_0_35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43" name="Shape 2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4" name="Google Shape;2144;g39f65a692f4_0_128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45" name="Google Shape;2145;g39f65a692f4_0_1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7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g151737094dc_1_0:notes"/>
          <p:cNvSpPr/>
          <p:nvPr>
            <p:ph idx="2" type="sldImg"/>
          </p:nvPr>
        </p:nvSpPr>
        <p:spPr>
          <a:xfrm>
            <a:off x="11433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9" name="Google Shape;259;g151737094dc_1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49" name="Shape 2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" name="Google Shape;2150;g39f65a692f4_0_398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51" name="Google Shape;2151;g39f65a692f4_0_39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55" name="Shape 2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6" name="Google Shape;2156;g39f65a692f4_0_403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57" name="Google Shape;2157;g39f65a692f4_0_40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61" name="Shape 2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2" name="Google Shape;2162;g39f65a692f4_0_228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3" name="Google Shape;2163;g39f65a692f4_0_2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67" name="Shape 2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8" name="Google Shape;2168;g39f65a692f4_0_138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9" name="Google Shape;2169;g39f65a692f4_0_1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73" name="Shape 2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4" name="Google Shape;2174;g392ce4f5485_0_75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75" name="Google Shape;2175;g392ce4f5485_0_7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g108290324bd_1_5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" name="Google Shape;67;g108290324bd_1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3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g151737094dc_1_30:notes"/>
          <p:cNvSpPr/>
          <p:nvPr>
            <p:ph idx="2" type="sldImg"/>
          </p:nvPr>
        </p:nvSpPr>
        <p:spPr>
          <a:xfrm>
            <a:off x="11433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5" name="Google Shape;265;g151737094dc_1_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9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g151737094dc_1_34:notes"/>
          <p:cNvSpPr/>
          <p:nvPr>
            <p:ph idx="2" type="sldImg"/>
          </p:nvPr>
        </p:nvSpPr>
        <p:spPr>
          <a:xfrm>
            <a:off x="11433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1" name="Google Shape;271;g151737094dc_1_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5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g151737094dc_1_38:notes"/>
          <p:cNvSpPr/>
          <p:nvPr>
            <p:ph idx="2" type="sldImg"/>
          </p:nvPr>
        </p:nvSpPr>
        <p:spPr>
          <a:xfrm>
            <a:off x="11433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7" name="Google Shape;277;g151737094dc_1_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g151737094dc_1_42:notes"/>
          <p:cNvSpPr/>
          <p:nvPr>
            <p:ph idx="2" type="sldImg"/>
          </p:nvPr>
        </p:nvSpPr>
        <p:spPr>
          <a:xfrm>
            <a:off x="11433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3" name="Google Shape;283;g151737094dc_1_4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7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g151737094dc_1_46:notes"/>
          <p:cNvSpPr/>
          <p:nvPr>
            <p:ph idx="2" type="sldImg"/>
          </p:nvPr>
        </p:nvSpPr>
        <p:spPr>
          <a:xfrm>
            <a:off x="11433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9" name="Google Shape;289;g151737094dc_1_4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3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g151737094dc_1_50:notes"/>
          <p:cNvSpPr/>
          <p:nvPr>
            <p:ph idx="2" type="sldImg"/>
          </p:nvPr>
        </p:nvSpPr>
        <p:spPr>
          <a:xfrm>
            <a:off x="11433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5" name="Google Shape;295;g151737094dc_1_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9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g151737094dc_1_54:notes"/>
          <p:cNvSpPr/>
          <p:nvPr>
            <p:ph idx="2" type="sldImg"/>
          </p:nvPr>
        </p:nvSpPr>
        <p:spPr>
          <a:xfrm>
            <a:off x="11433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1" name="Google Shape;301;g151737094dc_1_5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5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g151737094dc_1_157:notes"/>
          <p:cNvSpPr/>
          <p:nvPr>
            <p:ph idx="2" type="sldImg"/>
          </p:nvPr>
        </p:nvSpPr>
        <p:spPr>
          <a:xfrm>
            <a:off x="11433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7" name="Google Shape;307;g151737094dc_1_15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g151737094dc_1_58:notes"/>
          <p:cNvSpPr/>
          <p:nvPr>
            <p:ph idx="2" type="sldImg"/>
          </p:nvPr>
        </p:nvSpPr>
        <p:spPr>
          <a:xfrm>
            <a:off x="11433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3" name="Google Shape;313;g151737094dc_1_5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7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g151737094dc_1_197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9" name="Google Shape;319;g151737094dc_1_19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g108290324bd_1_0:notes"/>
          <p:cNvSpPr/>
          <p:nvPr>
            <p:ph idx="2" type="sldImg"/>
          </p:nvPr>
        </p:nvSpPr>
        <p:spPr>
          <a:xfrm>
            <a:off x="11433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" name="Google Shape;80;g108290324bd_1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g202907c41c7_0_118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3" name="Google Shape;333;g202907c41c7_0_1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6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g151737094dc_1_210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8" name="Google Shape;338;g151737094dc_1_2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0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g151737094dc_1_73:notes"/>
          <p:cNvSpPr/>
          <p:nvPr>
            <p:ph idx="2" type="sldImg"/>
          </p:nvPr>
        </p:nvSpPr>
        <p:spPr>
          <a:xfrm>
            <a:off x="11433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2" name="Google Shape;352;g151737094dc_1_7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6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g151737094dc_1_77:notes"/>
          <p:cNvSpPr/>
          <p:nvPr>
            <p:ph idx="2" type="sldImg"/>
          </p:nvPr>
        </p:nvSpPr>
        <p:spPr>
          <a:xfrm>
            <a:off x="11433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8" name="Google Shape;358;g151737094dc_1_7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2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Google Shape;363;g151737094dc_1_81:notes"/>
          <p:cNvSpPr/>
          <p:nvPr>
            <p:ph idx="2" type="sldImg"/>
          </p:nvPr>
        </p:nvSpPr>
        <p:spPr>
          <a:xfrm>
            <a:off x="11433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4" name="Google Shape;364;g151737094dc_1_8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8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g151737094dc_1_89:notes"/>
          <p:cNvSpPr/>
          <p:nvPr>
            <p:ph idx="2" type="sldImg"/>
          </p:nvPr>
        </p:nvSpPr>
        <p:spPr>
          <a:xfrm>
            <a:off x="11433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0" name="Google Shape;370;g151737094dc_1_8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4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g151737094dc_1_93:notes"/>
          <p:cNvSpPr/>
          <p:nvPr>
            <p:ph idx="2" type="sldImg"/>
          </p:nvPr>
        </p:nvSpPr>
        <p:spPr>
          <a:xfrm>
            <a:off x="11433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6" name="Google Shape;376;g151737094dc_1_9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0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g151737094dc_1_97:notes"/>
          <p:cNvSpPr/>
          <p:nvPr>
            <p:ph idx="2" type="sldImg"/>
          </p:nvPr>
        </p:nvSpPr>
        <p:spPr>
          <a:xfrm>
            <a:off x="11433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2" name="Google Shape;382;g151737094dc_1_9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6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g151737094dc_1_101:notes"/>
          <p:cNvSpPr/>
          <p:nvPr>
            <p:ph idx="2" type="sldImg"/>
          </p:nvPr>
        </p:nvSpPr>
        <p:spPr>
          <a:xfrm>
            <a:off x="11433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8" name="Google Shape;388;g151737094dc_1_10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2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Google Shape;393;g151737094dc_1_145:notes"/>
          <p:cNvSpPr/>
          <p:nvPr>
            <p:ph idx="2" type="sldImg"/>
          </p:nvPr>
        </p:nvSpPr>
        <p:spPr>
          <a:xfrm>
            <a:off x="11433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4" name="Google Shape;394;g151737094dc_1_1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g108290324bd_1_20:notes"/>
          <p:cNvSpPr/>
          <p:nvPr>
            <p:ph idx="2" type="sldImg"/>
          </p:nvPr>
        </p:nvSpPr>
        <p:spPr>
          <a:xfrm>
            <a:off x="11433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" name="Google Shape;86;g108290324bd_1_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8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Google Shape;399;g151737094dc_1_149:notes"/>
          <p:cNvSpPr/>
          <p:nvPr>
            <p:ph idx="2" type="sldImg"/>
          </p:nvPr>
        </p:nvSpPr>
        <p:spPr>
          <a:xfrm>
            <a:off x="11433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0" name="Google Shape;400;g151737094dc_1_14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4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Google Shape;405;g151737094dc_1_153:notes"/>
          <p:cNvSpPr/>
          <p:nvPr>
            <p:ph idx="2" type="sldImg"/>
          </p:nvPr>
        </p:nvSpPr>
        <p:spPr>
          <a:xfrm>
            <a:off x="11433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6" name="Google Shape;406;g151737094dc_1_15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0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Google Shape;411;g152c7f9d468_0_0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2" name="Google Shape;412;g152c7f9d468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4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Google Shape;425;g202907c41c7_0_122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6" name="Google Shape;426;g202907c41c7_0_1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9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Google Shape;430;g16b31c1da06_0_0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1" name="Google Shape;431;g16b31c1da06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5" name="Shape 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Google Shape;446;g16b31c1da06_0_61:notes"/>
          <p:cNvSpPr/>
          <p:nvPr>
            <p:ph idx="2" type="sldImg"/>
          </p:nvPr>
        </p:nvSpPr>
        <p:spPr>
          <a:xfrm>
            <a:off x="11433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7" name="Google Shape;447;g16b31c1da06_0_6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Google Shape;452;g16b31c1da06_0_73:notes"/>
          <p:cNvSpPr/>
          <p:nvPr>
            <p:ph idx="2" type="sldImg"/>
          </p:nvPr>
        </p:nvSpPr>
        <p:spPr>
          <a:xfrm>
            <a:off x="11433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3" name="Google Shape;453;g16b31c1da06_0_7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7" name="Shape 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" name="Google Shape;458;g16b31c1da06_0_81:notes"/>
          <p:cNvSpPr/>
          <p:nvPr>
            <p:ph idx="2" type="sldImg"/>
          </p:nvPr>
        </p:nvSpPr>
        <p:spPr>
          <a:xfrm>
            <a:off x="11433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9" name="Google Shape;459;g16b31c1da06_0_8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3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Google Shape;464;g16b31c1da06_0_89:notes"/>
          <p:cNvSpPr/>
          <p:nvPr>
            <p:ph idx="2" type="sldImg"/>
          </p:nvPr>
        </p:nvSpPr>
        <p:spPr>
          <a:xfrm>
            <a:off x="11433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5" name="Google Shape;465;g16b31c1da06_0_8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9" name="Shape 4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" name="Google Shape;470;g16b31c1da06_0_97:notes"/>
          <p:cNvSpPr/>
          <p:nvPr>
            <p:ph idx="2" type="sldImg"/>
          </p:nvPr>
        </p:nvSpPr>
        <p:spPr>
          <a:xfrm>
            <a:off x="11433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1" name="Google Shape;471;g16b31c1da06_0_9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g108290324bd_1_24:notes"/>
          <p:cNvSpPr/>
          <p:nvPr>
            <p:ph idx="2" type="sldImg"/>
          </p:nvPr>
        </p:nvSpPr>
        <p:spPr>
          <a:xfrm>
            <a:off x="11433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" name="Google Shape;92;g108290324bd_1_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5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" name="Google Shape;476;g16b31c1da06_0_153:notes"/>
          <p:cNvSpPr/>
          <p:nvPr>
            <p:ph idx="2" type="sldImg"/>
          </p:nvPr>
        </p:nvSpPr>
        <p:spPr>
          <a:xfrm>
            <a:off x="11433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7" name="Google Shape;477;g16b31c1da06_0_15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1" name="Shape 4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" name="Google Shape;482;g16b31c1da06_0_105:notes"/>
          <p:cNvSpPr/>
          <p:nvPr>
            <p:ph idx="2" type="sldImg"/>
          </p:nvPr>
        </p:nvSpPr>
        <p:spPr>
          <a:xfrm>
            <a:off x="11433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3" name="Google Shape;483;g16b31c1da06_0_10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7" name="Shape 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" name="Google Shape;488;g16b31c1da06_0_157:notes"/>
          <p:cNvSpPr/>
          <p:nvPr>
            <p:ph idx="2" type="sldImg"/>
          </p:nvPr>
        </p:nvSpPr>
        <p:spPr>
          <a:xfrm>
            <a:off x="11433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9" name="Google Shape;489;g16b31c1da06_0_15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3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" name="Google Shape;494;g16b31c1da06_0_161:notes"/>
          <p:cNvSpPr/>
          <p:nvPr>
            <p:ph idx="2" type="sldImg"/>
          </p:nvPr>
        </p:nvSpPr>
        <p:spPr>
          <a:xfrm>
            <a:off x="11433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5" name="Google Shape;495;g16b31c1da06_0_16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9" name="Shape 4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" name="Google Shape;500;g16b31c1da06_0_173:notes"/>
          <p:cNvSpPr/>
          <p:nvPr>
            <p:ph idx="2" type="sldImg"/>
          </p:nvPr>
        </p:nvSpPr>
        <p:spPr>
          <a:xfrm>
            <a:off x="11433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1" name="Google Shape;501;g16b31c1da06_0_17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5" name="Shape 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" name="Google Shape;506;g16b31c1da06_0_189:notes"/>
          <p:cNvSpPr/>
          <p:nvPr>
            <p:ph idx="2" type="sldImg"/>
          </p:nvPr>
        </p:nvSpPr>
        <p:spPr>
          <a:xfrm>
            <a:off x="11433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7" name="Google Shape;507;g16b31c1da06_0_18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1" name="Shape 5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" name="Google Shape;512;g16b31c1da06_0_291:notes"/>
          <p:cNvSpPr/>
          <p:nvPr>
            <p:ph idx="2" type="sldImg"/>
          </p:nvPr>
        </p:nvSpPr>
        <p:spPr>
          <a:xfrm>
            <a:off x="11433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3" name="Google Shape;513;g16b31c1da06_0_29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7" name="Shape 5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" name="Google Shape;518;g202907c41c7_0_25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9" name="Google Shape;519;g202907c41c7_0_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3" name="Shape 5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4" name="Google Shape;534;g202907c41c7_0_126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5" name="Google Shape;535;g202907c41c7_0_1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8" name="Shape 5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9" name="Google Shape;539;g202907c41c7_0_40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0" name="Google Shape;540;g202907c41c7_0_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g108290324bd_1_28:notes"/>
          <p:cNvSpPr/>
          <p:nvPr>
            <p:ph idx="2" type="sldImg"/>
          </p:nvPr>
        </p:nvSpPr>
        <p:spPr>
          <a:xfrm>
            <a:off x="11433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" name="Google Shape;98;g108290324bd_1_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4" name="Shape 5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" name="Google Shape;555;g16b31c1da06_0_295:notes"/>
          <p:cNvSpPr/>
          <p:nvPr>
            <p:ph idx="2" type="sldImg"/>
          </p:nvPr>
        </p:nvSpPr>
        <p:spPr>
          <a:xfrm>
            <a:off x="11433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6" name="Google Shape;556;g16b31c1da06_0_29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0" name="Shape 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1" name="Google Shape;561;g16b31c1da06_0_299:notes"/>
          <p:cNvSpPr/>
          <p:nvPr>
            <p:ph idx="2" type="sldImg"/>
          </p:nvPr>
        </p:nvSpPr>
        <p:spPr>
          <a:xfrm>
            <a:off x="11433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2" name="Google Shape;562;g16b31c1da06_0_29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7" name="Shape 5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8" name="Google Shape;568;g16b31c1da06_0_303:notes"/>
          <p:cNvSpPr/>
          <p:nvPr>
            <p:ph idx="2" type="sldImg"/>
          </p:nvPr>
        </p:nvSpPr>
        <p:spPr>
          <a:xfrm>
            <a:off x="11433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9" name="Google Shape;569;g16b31c1da06_0_30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3" name="Shape 5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4" name="Google Shape;574;g16b31c1da06_0_307:notes"/>
          <p:cNvSpPr/>
          <p:nvPr>
            <p:ph idx="2" type="sldImg"/>
          </p:nvPr>
        </p:nvSpPr>
        <p:spPr>
          <a:xfrm>
            <a:off x="11433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5" name="Google Shape;575;g16b31c1da06_0_30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9" name="Shape 5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0" name="Google Shape;580;g16b31c1da06_0_311:notes"/>
          <p:cNvSpPr/>
          <p:nvPr>
            <p:ph idx="2" type="sldImg"/>
          </p:nvPr>
        </p:nvSpPr>
        <p:spPr>
          <a:xfrm>
            <a:off x="11433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1" name="Google Shape;581;g16b31c1da06_0_3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5" name="Shape 5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6" name="Google Shape;586;g16b31c1da06_0_315:notes"/>
          <p:cNvSpPr/>
          <p:nvPr>
            <p:ph idx="2" type="sldImg"/>
          </p:nvPr>
        </p:nvSpPr>
        <p:spPr>
          <a:xfrm>
            <a:off x="11433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7" name="Google Shape;587;g16b31c1da06_0_3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91" name="Shape 5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2" name="Google Shape;592;g16b31c1da06_0_366:notes"/>
          <p:cNvSpPr/>
          <p:nvPr>
            <p:ph idx="2" type="sldImg"/>
          </p:nvPr>
        </p:nvSpPr>
        <p:spPr>
          <a:xfrm>
            <a:off x="11433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3" name="Google Shape;593;g16b31c1da06_0_36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97" name="Shape 5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8" name="Google Shape;598;g16b31c1da06_0_378:notes"/>
          <p:cNvSpPr/>
          <p:nvPr>
            <p:ph idx="2" type="sldImg"/>
          </p:nvPr>
        </p:nvSpPr>
        <p:spPr>
          <a:xfrm>
            <a:off x="11433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9" name="Google Shape;599;g16b31c1da06_0_37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03" name="Shape 6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" name="Google Shape;604;g16b31c1da06_0_382:notes"/>
          <p:cNvSpPr/>
          <p:nvPr>
            <p:ph idx="2" type="sldImg"/>
          </p:nvPr>
        </p:nvSpPr>
        <p:spPr>
          <a:xfrm>
            <a:off x="11433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5" name="Google Shape;605;g16b31c1da06_0_38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09" name="Shape 6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0" name="Google Shape;610;g16b31c1da06_0_390:notes"/>
          <p:cNvSpPr/>
          <p:nvPr>
            <p:ph idx="2" type="sldImg"/>
          </p:nvPr>
        </p:nvSpPr>
        <p:spPr>
          <a:xfrm>
            <a:off x="11433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1" name="Google Shape;611;g16b31c1da06_0_39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g108290324bd_1_32:notes"/>
          <p:cNvSpPr/>
          <p:nvPr>
            <p:ph idx="2" type="sldImg"/>
          </p:nvPr>
        </p:nvSpPr>
        <p:spPr>
          <a:xfrm>
            <a:off x="11433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" name="Google Shape;104;g108290324bd_1_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15" name="Shape 6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6" name="Google Shape;616;g16b31c1da06_0_406:notes"/>
          <p:cNvSpPr/>
          <p:nvPr>
            <p:ph idx="2" type="sldImg"/>
          </p:nvPr>
        </p:nvSpPr>
        <p:spPr>
          <a:xfrm>
            <a:off x="11433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7" name="Google Shape;617;g16b31c1da06_0_40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21" name="Shape 6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2" name="Google Shape;622;g16b31c1da06_0_394:notes"/>
          <p:cNvSpPr/>
          <p:nvPr>
            <p:ph idx="2" type="sldImg"/>
          </p:nvPr>
        </p:nvSpPr>
        <p:spPr>
          <a:xfrm>
            <a:off x="11433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3" name="Google Shape;623;g16b31c1da06_0_39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27" name="Shape 6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8" name="Google Shape;628;g202907c41c7_0_55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9" name="Google Shape;629;g202907c41c7_0_5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43" name="Shape 6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4" name="Google Shape;644;g289d350b905_0_0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5" name="Google Shape;645;g289d350b905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48" name="Shape 6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9" name="Google Shape;649;g27d39eab314_0_0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0" name="Google Shape;650;g27d39eab314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64" name="Shape 6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" name="Google Shape;665;g215ecf925ed_0_14:notes"/>
          <p:cNvSpPr/>
          <p:nvPr>
            <p:ph idx="2" type="sldImg"/>
          </p:nvPr>
        </p:nvSpPr>
        <p:spPr>
          <a:xfrm>
            <a:off x="11433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6" name="Google Shape;666;g215ecf925ed_0_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70" name="Shape 6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1" name="Google Shape;671;g215ecf925ed_0_85:notes"/>
          <p:cNvSpPr/>
          <p:nvPr>
            <p:ph idx="2" type="sldImg"/>
          </p:nvPr>
        </p:nvSpPr>
        <p:spPr>
          <a:xfrm>
            <a:off x="11433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2" name="Google Shape;672;g215ecf925ed_0_8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76" name="Shape 6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7" name="Google Shape;677;g2173a9129dc_0_25:notes"/>
          <p:cNvSpPr/>
          <p:nvPr>
            <p:ph idx="2" type="sldImg"/>
          </p:nvPr>
        </p:nvSpPr>
        <p:spPr>
          <a:xfrm>
            <a:off x="11433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8" name="Google Shape;678;g2173a9129dc_0_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82" name="Shape 6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3" name="Google Shape;683;g2173a9129dc_0_199:notes"/>
          <p:cNvSpPr/>
          <p:nvPr>
            <p:ph idx="2" type="sldImg"/>
          </p:nvPr>
        </p:nvSpPr>
        <p:spPr>
          <a:xfrm>
            <a:off x="11433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4" name="Google Shape;684;g2173a9129dc_0_19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88" name="Shape 6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9" name="Google Shape;689;g2173a9129dc_0_109:notes"/>
          <p:cNvSpPr/>
          <p:nvPr>
            <p:ph idx="2" type="sldImg"/>
          </p:nvPr>
        </p:nvSpPr>
        <p:spPr>
          <a:xfrm>
            <a:off x="11433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0" name="Google Shape;690;g2173a9129dc_0_10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g108290324bd_1_36:notes"/>
          <p:cNvSpPr/>
          <p:nvPr>
            <p:ph idx="2" type="sldImg"/>
          </p:nvPr>
        </p:nvSpPr>
        <p:spPr>
          <a:xfrm>
            <a:off x="11433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" name="Google Shape;110;g108290324bd_1_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94" name="Shape 6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5" name="Google Shape;695;g2173a9129dc_0_117:notes"/>
          <p:cNvSpPr/>
          <p:nvPr>
            <p:ph idx="2" type="sldImg"/>
          </p:nvPr>
        </p:nvSpPr>
        <p:spPr>
          <a:xfrm>
            <a:off x="11433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6" name="Google Shape;696;g2173a9129dc_0_1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00" name="Shape 7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1" name="Google Shape;701;g2173a9129dc_0_121:notes"/>
          <p:cNvSpPr/>
          <p:nvPr>
            <p:ph idx="2" type="sldImg"/>
          </p:nvPr>
        </p:nvSpPr>
        <p:spPr>
          <a:xfrm>
            <a:off x="11433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2" name="Google Shape;702;g2173a9129dc_0_1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06" name="Shape 7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7" name="Google Shape;707;g215ecf925ed_0_46:notes"/>
          <p:cNvSpPr/>
          <p:nvPr>
            <p:ph idx="2" type="sldImg"/>
          </p:nvPr>
        </p:nvSpPr>
        <p:spPr>
          <a:xfrm>
            <a:off x="11433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8" name="Google Shape;708;g215ecf925ed_0_4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12" name="Shape 7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3" name="Google Shape;713;g2173a9129dc_0_29:notes"/>
          <p:cNvSpPr/>
          <p:nvPr>
            <p:ph idx="2" type="sldImg"/>
          </p:nvPr>
        </p:nvSpPr>
        <p:spPr>
          <a:xfrm>
            <a:off x="11433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4" name="Google Shape;714;g2173a9129dc_0_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18" name="Shape 7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9" name="Google Shape;719;g2173a9129dc_0_69:notes"/>
          <p:cNvSpPr/>
          <p:nvPr>
            <p:ph idx="2" type="sldImg"/>
          </p:nvPr>
        </p:nvSpPr>
        <p:spPr>
          <a:xfrm>
            <a:off x="11433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0" name="Google Shape;720;g2173a9129dc_0_6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24" name="Shape 7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5" name="Google Shape;725;g2173a9129dc_0_169:notes"/>
          <p:cNvSpPr/>
          <p:nvPr>
            <p:ph idx="2" type="sldImg"/>
          </p:nvPr>
        </p:nvSpPr>
        <p:spPr>
          <a:xfrm>
            <a:off x="11433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6" name="Google Shape;726;g2173a9129dc_0_16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30" name="Shape 7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1" name="Google Shape;731;g2173a9129dc_0_125:notes"/>
          <p:cNvSpPr/>
          <p:nvPr>
            <p:ph idx="2" type="sldImg"/>
          </p:nvPr>
        </p:nvSpPr>
        <p:spPr>
          <a:xfrm>
            <a:off x="11433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2" name="Google Shape;732;g2173a9129dc_0_1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36" name="Shape 7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" name="Google Shape;737;g27d39eab314_0_45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8" name="Google Shape;738;g27d39eab314_0_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52" name="Shape 7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3" name="Google Shape;753;g289d350b905_0_4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4" name="Google Shape;754;g289d350b905_0_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57" name="Shape 7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8" name="Google Shape;758;g27d39eab314_0_60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9" name="Google Shape;759;g27d39eab314_0_6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oogle Shape;10;p2"/>
          <p:cNvGrpSpPr/>
          <p:nvPr/>
        </p:nvGrpSpPr>
        <p:grpSpPr>
          <a:xfrm>
            <a:off x="4350279" y="3807170"/>
            <a:ext cx="443589" cy="140843"/>
            <a:chOff x="4137525" y="2915950"/>
            <a:chExt cx="869100" cy="207000"/>
          </a:xfrm>
        </p:grpSpPr>
        <p:sp>
          <p:nvSpPr>
            <p:cNvPr id="11" name="Google Shape;11;p2"/>
            <p:cNvSpPr/>
            <p:nvPr/>
          </p:nvSpPr>
          <p:spPr>
            <a:xfrm>
              <a:off x="4468575" y="2915950"/>
              <a:ext cx="207000" cy="207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4799625" y="2915950"/>
              <a:ext cx="207000" cy="207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4137525" y="2915950"/>
              <a:ext cx="207000" cy="207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4" name="Google Shape;14;p2"/>
          <p:cNvSpPr txBox="1"/>
          <p:nvPr>
            <p:ph type="ctrTitle"/>
          </p:nvPr>
        </p:nvSpPr>
        <p:spPr>
          <a:xfrm>
            <a:off x="671258" y="1321067"/>
            <a:ext cx="7801500" cy="2306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15" name="Google Shape;15;p2"/>
          <p:cNvSpPr txBox="1"/>
          <p:nvPr>
            <p:ph idx="1" type="subTitle"/>
          </p:nvPr>
        </p:nvSpPr>
        <p:spPr>
          <a:xfrm>
            <a:off x="671250" y="4233168"/>
            <a:ext cx="7801500" cy="1056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16" name="Google Shape;16;p2"/>
          <p:cNvSpPr txBox="1"/>
          <p:nvPr>
            <p:ph idx="12" type="sldNum"/>
          </p:nvPr>
        </p:nvSpPr>
        <p:spPr>
          <a:xfrm>
            <a:off x="8490250" y="6241346"/>
            <a:ext cx="548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1"/>
          <p:cNvSpPr txBox="1"/>
          <p:nvPr>
            <p:ph hasCustomPrompt="1" type="title"/>
          </p:nvPr>
        </p:nvSpPr>
        <p:spPr>
          <a:xfrm>
            <a:off x="311700" y="1673700"/>
            <a:ext cx="8520600" cy="2520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51" name="Google Shape;51;p11"/>
          <p:cNvSpPr txBox="1"/>
          <p:nvPr>
            <p:ph idx="1" type="body"/>
          </p:nvPr>
        </p:nvSpPr>
        <p:spPr>
          <a:xfrm>
            <a:off x="311700" y="4304567"/>
            <a:ext cx="8520600" cy="1734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52" name="Google Shape;52;p11"/>
          <p:cNvSpPr txBox="1"/>
          <p:nvPr>
            <p:ph idx="12" type="sldNum"/>
          </p:nvPr>
        </p:nvSpPr>
        <p:spPr>
          <a:xfrm>
            <a:off x="8490250" y="6241346"/>
            <a:ext cx="548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2"/>
          <p:cNvSpPr txBox="1"/>
          <p:nvPr>
            <p:ph idx="12" type="sldNum"/>
          </p:nvPr>
        </p:nvSpPr>
        <p:spPr>
          <a:xfrm>
            <a:off x="8490250" y="6241346"/>
            <a:ext cx="548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"/>
          <p:cNvSpPr txBox="1"/>
          <p:nvPr>
            <p:ph type="title"/>
          </p:nvPr>
        </p:nvSpPr>
        <p:spPr>
          <a:xfrm>
            <a:off x="671250" y="2855000"/>
            <a:ext cx="7852200" cy="1148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9" name="Google Shape;19;p3"/>
          <p:cNvSpPr txBox="1"/>
          <p:nvPr>
            <p:ph idx="12" type="sldNum"/>
          </p:nvPr>
        </p:nvSpPr>
        <p:spPr>
          <a:xfrm>
            <a:off x="8490250" y="6241346"/>
            <a:ext cx="548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4"/>
          <p:cNvSpPr txBox="1"/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22" name="Google Shape;22;p4"/>
          <p:cNvSpPr txBox="1"/>
          <p:nvPr>
            <p:ph idx="1" type="body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3" name="Google Shape;23;p4"/>
          <p:cNvSpPr txBox="1"/>
          <p:nvPr>
            <p:ph idx="12" type="sldNum"/>
          </p:nvPr>
        </p:nvSpPr>
        <p:spPr>
          <a:xfrm>
            <a:off x="8490250" y="6241346"/>
            <a:ext cx="548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4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5"/>
          <p:cNvSpPr txBox="1"/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26" name="Google Shape;26;p5"/>
          <p:cNvSpPr txBox="1"/>
          <p:nvPr>
            <p:ph idx="1" type="body"/>
          </p:nvPr>
        </p:nvSpPr>
        <p:spPr>
          <a:xfrm>
            <a:off x="311700" y="1536633"/>
            <a:ext cx="3999900" cy="455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7" name="Google Shape;27;p5"/>
          <p:cNvSpPr txBox="1"/>
          <p:nvPr>
            <p:ph idx="2" type="body"/>
          </p:nvPr>
        </p:nvSpPr>
        <p:spPr>
          <a:xfrm>
            <a:off x="4832400" y="1536633"/>
            <a:ext cx="3999900" cy="455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8" name="Google Shape;28;p5"/>
          <p:cNvSpPr txBox="1"/>
          <p:nvPr>
            <p:ph idx="12" type="sldNum"/>
          </p:nvPr>
        </p:nvSpPr>
        <p:spPr>
          <a:xfrm>
            <a:off x="8490250" y="6241346"/>
            <a:ext cx="548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9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6"/>
          <p:cNvSpPr txBox="1"/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31" name="Google Shape;31;p6"/>
          <p:cNvSpPr txBox="1"/>
          <p:nvPr>
            <p:ph idx="12" type="sldNum"/>
          </p:nvPr>
        </p:nvSpPr>
        <p:spPr>
          <a:xfrm>
            <a:off x="8490250" y="6241346"/>
            <a:ext cx="548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7"/>
          <p:cNvSpPr txBox="1"/>
          <p:nvPr>
            <p:ph type="title"/>
          </p:nvPr>
        </p:nvSpPr>
        <p:spPr>
          <a:xfrm>
            <a:off x="311700" y="740800"/>
            <a:ext cx="2808000" cy="1007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4" name="Google Shape;34;p7"/>
          <p:cNvSpPr txBox="1"/>
          <p:nvPr>
            <p:ph idx="1" type="body"/>
          </p:nvPr>
        </p:nvSpPr>
        <p:spPr>
          <a:xfrm>
            <a:off x="311700" y="1852800"/>
            <a:ext cx="2808000" cy="423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5" name="Google Shape;35;p7"/>
          <p:cNvSpPr txBox="1"/>
          <p:nvPr>
            <p:ph idx="12" type="sldNum"/>
          </p:nvPr>
        </p:nvSpPr>
        <p:spPr>
          <a:xfrm>
            <a:off x="8490250" y="6241346"/>
            <a:ext cx="548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bg>
      <p:bgPr>
        <a:solidFill>
          <a:schemeClr val="lt2"/>
        </a:solidFill>
      </p:bgPr>
    </p:bg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8"/>
          <p:cNvSpPr txBox="1"/>
          <p:nvPr>
            <p:ph type="title"/>
          </p:nvPr>
        </p:nvSpPr>
        <p:spPr>
          <a:xfrm>
            <a:off x="490250" y="701800"/>
            <a:ext cx="6227100" cy="5454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38" name="Google Shape;38;p8"/>
          <p:cNvSpPr txBox="1"/>
          <p:nvPr>
            <p:ph idx="12" type="sldNum"/>
          </p:nvPr>
        </p:nvSpPr>
        <p:spPr>
          <a:xfrm>
            <a:off x="8490250" y="6241346"/>
            <a:ext cx="548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9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9"/>
          <p:cNvSpPr/>
          <p:nvPr/>
        </p:nvSpPr>
        <p:spPr>
          <a:xfrm>
            <a:off x="4572000" y="0"/>
            <a:ext cx="4572000" cy="6858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41" name="Google Shape;41;p9"/>
          <p:cNvCxnSpPr/>
          <p:nvPr/>
        </p:nvCxnSpPr>
        <p:spPr>
          <a:xfrm>
            <a:off x="5029675" y="5994000"/>
            <a:ext cx="468300" cy="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42" name="Google Shape;42;p9"/>
          <p:cNvSpPr txBox="1"/>
          <p:nvPr>
            <p:ph type="title"/>
          </p:nvPr>
        </p:nvSpPr>
        <p:spPr>
          <a:xfrm>
            <a:off x="265500" y="1441867"/>
            <a:ext cx="4045200" cy="2280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43" name="Google Shape;43;p9"/>
          <p:cNvSpPr txBox="1"/>
          <p:nvPr>
            <p:ph idx="1" type="subTitle"/>
          </p:nvPr>
        </p:nvSpPr>
        <p:spPr>
          <a:xfrm>
            <a:off x="265500" y="3793601"/>
            <a:ext cx="4045200" cy="179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44" name="Google Shape;44;p9"/>
          <p:cNvSpPr txBox="1"/>
          <p:nvPr>
            <p:ph idx="2" type="body"/>
          </p:nvPr>
        </p:nvSpPr>
        <p:spPr>
          <a:xfrm>
            <a:off x="4939500" y="965600"/>
            <a:ext cx="3837000" cy="4926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45" name="Google Shape;45;p9"/>
          <p:cNvSpPr txBox="1"/>
          <p:nvPr>
            <p:ph idx="12" type="sldNum"/>
          </p:nvPr>
        </p:nvSpPr>
        <p:spPr>
          <a:xfrm>
            <a:off x="8490250" y="6241346"/>
            <a:ext cx="548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6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0"/>
          <p:cNvSpPr txBox="1"/>
          <p:nvPr>
            <p:ph idx="1" type="body"/>
          </p:nvPr>
        </p:nvSpPr>
        <p:spPr>
          <a:xfrm>
            <a:off x="311700" y="5640767"/>
            <a:ext cx="5998800" cy="806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Oswald"/>
              <a:buNone/>
              <a:defRPr sz="21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1pPr>
          </a:lstStyle>
          <a:p/>
        </p:txBody>
      </p:sp>
      <p:sp>
        <p:nvSpPr>
          <p:cNvPr id="48" name="Google Shape;48;p10"/>
          <p:cNvSpPr txBox="1"/>
          <p:nvPr>
            <p:ph idx="12" type="sldNum"/>
          </p:nvPr>
        </p:nvSpPr>
        <p:spPr>
          <a:xfrm>
            <a:off x="8490250" y="6241346"/>
            <a:ext cx="548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late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Average"/>
              <a:buChar char="●"/>
              <a:defRPr sz="18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1pPr>
            <a:lvl2pPr indent="-3175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○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2pPr>
            <a:lvl3pPr indent="-3175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■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3pPr>
            <a:lvl4pPr indent="-3175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●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4pPr>
            <a:lvl5pPr indent="-3175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○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5pPr>
            <a:lvl6pPr indent="-3175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■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6pPr>
            <a:lvl7pPr indent="-3175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●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7pPr>
            <a:lvl8pPr indent="-3175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○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8pPr>
            <a:lvl9pPr indent="-3175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accent3"/>
              </a:buClr>
              <a:buSzPts val="1400"/>
              <a:buFont typeface="Average"/>
              <a:buChar char="■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90250" y="6241346"/>
            <a:ext cx="548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1pPr>
            <a:lvl2pPr lvl="1" algn="r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2pPr>
            <a:lvl3pPr lvl="2" algn="r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3pPr>
            <a:lvl4pPr lvl="3" algn="r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4pPr>
            <a:lvl5pPr lvl="4" algn="r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5pPr>
            <a:lvl6pPr lvl="5" algn="r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6pPr>
            <a:lvl7pPr lvl="6" algn="r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7pPr>
            <a:lvl8pPr lvl="7" algn="r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8pPr>
            <a:lvl9pPr lvl="8" algn="r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4.jpg"/></Relationships>
</file>

<file path=ppt/slides/_rels/slide10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0.xml"/><Relationship Id="rId3" Type="http://schemas.openxmlformats.org/officeDocument/2006/relationships/image" Target="../media/image94.jpg"/></Relationships>
</file>

<file path=ppt/slides/_rels/slide10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1.xml"/><Relationship Id="rId3" Type="http://schemas.openxmlformats.org/officeDocument/2006/relationships/image" Target="../media/image95.jpg"/></Relationships>
</file>

<file path=ppt/slides/_rels/slide10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2.xml"/><Relationship Id="rId3" Type="http://schemas.openxmlformats.org/officeDocument/2006/relationships/hyperlink" Target="https://www.instagram.com/shsartwest/?hl=en" TargetMode="External"/><Relationship Id="rId4" Type="http://schemas.openxmlformats.org/officeDocument/2006/relationships/image" Target="../media/image90.jpg"/></Relationships>
</file>

<file path=ppt/slides/_rels/slide10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3.xml"/><Relationship Id="rId3" Type="http://schemas.openxmlformats.org/officeDocument/2006/relationships/image" Target="../media/image73.jpg"/></Relationships>
</file>

<file path=ppt/slides/_rels/slide10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4.xml"/><Relationship Id="rId3" Type="http://schemas.openxmlformats.org/officeDocument/2006/relationships/image" Target="../media/image74.jpg"/></Relationships>
</file>

<file path=ppt/slides/_rels/slide10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5.xml"/><Relationship Id="rId3" Type="http://schemas.openxmlformats.org/officeDocument/2006/relationships/image" Target="../media/image76.jpg"/></Relationships>
</file>

<file path=ppt/slides/_rels/slide10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6.xml"/><Relationship Id="rId3" Type="http://schemas.openxmlformats.org/officeDocument/2006/relationships/image" Target="../media/image82.jpg"/></Relationships>
</file>

<file path=ppt/slides/_rels/slide10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7.xml"/><Relationship Id="rId3" Type="http://schemas.openxmlformats.org/officeDocument/2006/relationships/image" Target="../media/image79.jpg"/></Relationships>
</file>

<file path=ppt/slides/_rels/slide10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8.xml"/><Relationship Id="rId3" Type="http://schemas.openxmlformats.org/officeDocument/2006/relationships/image" Target="../media/image77.jpg"/></Relationships>
</file>

<file path=ppt/slides/_rels/slide10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9.xml"/><Relationship Id="rId3" Type="http://schemas.openxmlformats.org/officeDocument/2006/relationships/image" Target="../media/image80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8.jpg"/></Relationships>
</file>

<file path=ppt/slides/_rels/slide1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0.xml"/><Relationship Id="rId3" Type="http://schemas.openxmlformats.org/officeDocument/2006/relationships/image" Target="../media/image81.jpg"/></Relationships>
</file>

<file path=ppt/slides/_rels/slide1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1.xml"/><Relationship Id="rId3" Type="http://schemas.openxmlformats.org/officeDocument/2006/relationships/image" Target="../media/image78.jpg"/></Relationships>
</file>

<file path=ppt/slides/_rels/slide112.xml.rels><?xml version="1.0" encoding="UTF-8" standalone="yes"?><Relationships xmlns="http://schemas.openxmlformats.org/package/2006/relationships"><Relationship Id="rId11" Type="http://schemas.openxmlformats.org/officeDocument/2006/relationships/image" Target="../media/image77.jpg"/><Relationship Id="rId10" Type="http://schemas.openxmlformats.org/officeDocument/2006/relationships/image" Target="../media/image79.jpg"/><Relationship Id="rId13" Type="http://schemas.openxmlformats.org/officeDocument/2006/relationships/image" Target="../media/image81.jpg"/><Relationship Id="rId12" Type="http://schemas.openxmlformats.org/officeDocument/2006/relationships/image" Target="../media/image80.jpg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12.xml"/><Relationship Id="rId3" Type="http://schemas.openxmlformats.org/officeDocument/2006/relationships/image" Target="../media/image94.jpg"/><Relationship Id="rId4" Type="http://schemas.openxmlformats.org/officeDocument/2006/relationships/image" Target="../media/image95.jpg"/><Relationship Id="rId9" Type="http://schemas.openxmlformats.org/officeDocument/2006/relationships/image" Target="../media/image82.jpg"/><Relationship Id="rId14" Type="http://schemas.openxmlformats.org/officeDocument/2006/relationships/image" Target="../media/image78.jpg"/><Relationship Id="rId5" Type="http://schemas.openxmlformats.org/officeDocument/2006/relationships/image" Target="../media/image90.jpg"/><Relationship Id="rId6" Type="http://schemas.openxmlformats.org/officeDocument/2006/relationships/image" Target="../media/image73.jpg"/><Relationship Id="rId7" Type="http://schemas.openxmlformats.org/officeDocument/2006/relationships/image" Target="../media/image74.jpg"/><Relationship Id="rId8" Type="http://schemas.openxmlformats.org/officeDocument/2006/relationships/image" Target="../media/image76.jpg"/></Relationships>
</file>

<file path=ppt/slides/_rels/slide1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3.xml"/></Relationships>
</file>

<file path=ppt/slides/_rels/slide114.xml.rels><?xml version="1.0" encoding="UTF-8" standalone="yes"?><Relationships xmlns="http://schemas.openxmlformats.org/package/2006/relationships"><Relationship Id="rId11" Type="http://schemas.openxmlformats.org/officeDocument/2006/relationships/image" Target="../media/image99.jpg"/><Relationship Id="rId10" Type="http://schemas.openxmlformats.org/officeDocument/2006/relationships/image" Target="../media/image101.jpg"/><Relationship Id="rId13" Type="http://schemas.openxmlformats.org/officeDocument/2006/relationships/image" Target="../media/image106.jpg"/><Relationship Id="rId12" Type="http://schemas.openxmlformats.org/officeDocument/2006/relationships/image" Target="../media/image91.jpg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14.xml"/><Relationship Id="rId3" Type="http://schemas.openxmlformats.org/officeDocument/2006/relationships/image" Target="../media/image83.jpg"/><Relationship Id="rId4" Type="http://schemas.openxmlformats.org/officeDocument/2006/relationships/image" Target="../media/image85.jpg"/><Relationship Id="rId9" Type="http://schemas.openxmlformats.org/officeDocument/2006/relationships/image" Target="../media/image89.jpg"/><Relationship Id="rId15" Type="http://schemas.openxmlformats.org/officeDocument/2006/relationships/image" Target="../media/image105.jpg"/><Relationship Id="rId14" Type="http://schemas.openxmlformats.org/officeDocument/2006/relationships/image" Target="../media/image97.jpg"/><Relationship Id="rId5" Type="http://schemas.openxmlformats.org/officeDocument/2006/relationships/image" Target="../media/image84.jpg"/><Relationship Id="rId6" Type="http://schemas.openxmlformats.org/officeDocument/2006/relationships/image" Target="../media/image86.jpg"/><Relationship Id="rId7" Type="http://schemas.openxmlformats.org/officeDocument/2006/relationships/image" Target="../media/image87.jpg"/><Relationship Id="rId8" Type="http://schemas.openxmlformats.org/officeDocument/2006/relationships/image" Target="../media/image93.jpg"/></Relationships>
</file>

<file path=ppt/slides/_rels/slide1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15.xml"/><Relationship Id="rId3" Type="http://schemas.openxmlformats.org/officeDocument/2006/relationships/image" Target="../media/image83.jpg"/></Relationships>
</file>

<file path=ppt/slides/_rels/slide1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6.xml"/><Relationship Id="rId3" Type="http://schemas.openxmlformats.org/officeDocument/2006/relationships/hyperlink" Target="https://www.instagram.com/shsartwest/?hl=en" TargetMode="External"/><Relationship Id="rId4" Type="http://schemas.openxmlformats.org/officeDocument/2006/relationships/image" Target="../media/image85.jpg"/></Relationships>
</file>

<file path=ppt/slides/_rels/slide1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17.xml"/><Relationship Id="rId3" Type="http://schemas.openxmlformats.org/officeDocument/2006/relationships/image" Target="../media/image84.jpg"/></Relationships>
</file>

<file path=ppt/slides/_rels/slide1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18.xml"/><Relationship Id="rId3" Type="http://schemas.openxmlformats.org/officeDocument/2006/relationships/image" Target="../media/image86.jpg"/></Relationships>
</file>

<file path=ppt/slides/_rels/slide1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19.xml"/><Relationship Id="rId3" Type="http://schemas.openxmlformats.org/officeDocument/2006/relationships/image" Target="../media/image87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9.jpg"/></Relationships>
</file>

<file path=ppt/slides/_rels/slide1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0.xml"/><Relationship Id="rId3" Type="http://schemas.openxmlformats.org/officeDocument/2006/relationships/image" Target="../media/image93.jpg"/></Relationships>
</file>

<file path=ppt/slides/_rels/slide1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21.xml"/><Relationship Id="rId3" Type="http://schemas.openxmlformats.org/officeDocument/2006/relationships/image" Target="../media/image89.jpg"/></Relationships>
</file>

<file path=ppt/slides/_rels/slide1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2.xml"/><Relationship Id="rId3" Type="http://schemas.openxmlformats.org/officeDocument/2006/relationships/image" Target="../media/image101.jpg"/></Relationships>
</file>

<file path=ppt/slides/_rels/slide1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3.xml"/><Relationship Id="rId3" Type="http://schemas.openxmlformats.org/officeDocument/2006/relationships/image" Target="../media/image99.jpg"/></Relationships>
</file>

<file path=ppt/slides/_rels/slide1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24.xml"/><Relationship Id="rId3" Type="http://schemas.openxmlformats.org/officeDocument/2006/relationships/image" Target="../media/image91.jpg"/></Relationships>
</file>

<file path=ppt/slides/_rels/slide1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5.xml"/><Relationship Id="rId3" Type="http://schemas.openxmlformats.org/officeDocument/2006/relationships/hyperlink" Target="https://www.instagram.com/shsartwest/?hl=en" TargetMode="External"/><Relationship Id="rId4" Type="http://schemas.openxmlformats.org/officeDocument/2006/relationships/image" Target="../media/image106.jpg"/></Relationships>
</file>

<file path=ppt/slides/_rels/slide1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26.xml"/><Relationship Id="rId3" Type="http://schemas.openxmlformats.org/officeDocument/2006/relationships/image" Target="../media/image97.jpg"/></Relationships>
</file>

<file path=ppt/slides/_rels/slide1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7.xml"/><Relationship Id="rId3" Type="http://schemas.openxmlformats.org/officeDocument/2006/relationships/hyperlink" Target="https://www.instagram.com/shsartwest/?hl=en" TargetMode="External"/><Relationship Id="rId4" Type="http://schemas.openxmlformats.org/officeDocument/2006/relationships/image" Target="../media/image105.jpg"/></Relationships>
</file>

<file path=ppt/slides/_rels/slide128.xml.rels><?xml version="1.0" encoding="UTF-8" standalone="yes"?><Relationships xmlns="http://schemas.openxmlformats.org/package/2006/relationships"><Relationship Id="rId11" Type="http://schemas.openxmlformats.org/officeDocument/2006/relationships/image" Target="../media/image99.jpg"/><Relationship Id="rId10" Type="http://schemas.openxmlformats.org/officeDocument/2006/relationships/image" Target="../media/image101.jpg"/><Relationship Id="rId13" Type="http://schemas.openxmlformats.org/officeDocument/2006/relationships/image" Target="../media/image106.jpg"/><Relationship Id="rId12" Type="http://schemas.openxmlformats.org/officeDocument/2006/relationships/image" Target="../media/image91.jpg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28.xml"/><Relationship Id="rId3" Type="http://schemas.openxmlformats.org/officeDocument/2006/relationships/image" Target="../media/image83.jpg"/><Relationship Id="rId4" Type="http://schemas.openxmlformats.org/officeDocument/2006/relationships/image" Target="../media/image85.jpg"/><Relationship Id="rId9" Type="http://schemas.openxmlformats.org/officeDocument/2006/relationships/image" Target="../media/image89.jpg"/><Relationship Id="rId15" Type="http://schemas.openxmlformats.org/officeDocument/2006/relationships/image" Target="../media/image105.jpg"/><Relationship Id="rId14" Type="http://schemas.openxmlformats.org/officeDocument/2006/relationships/image" Target="../media/image97.jpg"/><Relationship Id="rId5" Type="http://schemas.openxmlformats.org/officeDocument/2006/relationships/image" Target="../media/image84.jpg"/><Relationship Id="rId6" Type="http://schemas.openxmlformats.org/officeDocument/2006/relationships/image" Target="../media/image86.jpg"/><Relationship Id="rId7" Type="http://schemas.openxmlformats.org/officeDocument/2006/relationships/image" Target="../media/image87.jpg"/><Relationship Id="rId8" Type="http://schemas.openxmlformats.org/officeDocument/2006/relationships/image" Target="../media/image93.jpg"/></Relationships>
</file>

<file path=ppt/slides/_rels/slide1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9.xml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.jpg"/><Relationship Id="rId4" Type="http://schemas.openxmlformats.org/officeDocument/2006/relationships/image" Target="../media/image7.jpg"/><Relationship Id="rId11" Type="http://schemas.openxmlformats.org/officeDocument/2006/relationships/image" Target="../media/image9.jpg"/><Relationship Id="rId10" Type="http://schemas.openxmlformats.org/officeDocument/2006/relationships/image" Target="../media/image6.jpg"/><Relationship Id="rId9" Type="http://schemas.openxmlformats.org/officeDocument/2006/relationships/image" Target="../media/image5.jpg"/><Relationship Id="rId5" Type="http://schemas.openxmlformats.org/officeDocument/2006/relationships/image" Target="../media/image8.jpg"/><Relationship Id="rId6" Type="http://schemas.openxmlformats.org/officeDocument/2006/relationships/image" Target="../media/image3.jpg"/><Relationship Id="rId7" Type="http://schemas.openxmlformats.org/officeDocument/2006/relationships/image" Target="../media/image4.jpg"/><Relationship Id="rId8" Type="http://schemas.openxmlformats.org/officeDocument/2006/relationships/image" Target="../media/image1.jpg"/></Relationships>
</file>

<file path=ppt/slides/_rels/slide130.xml.rels><?xml version="1.0" encoding="UTF-8" standalone="yes"?><Relationships xmlns="http://schemas.openxmlformats.org/package/2006/relationships"><Relationship Id="rId11" Type="http://schemas.openxmlformats.org/officeDocument/2006/relationships/image" Target="../media/image112.jpg"/><Relationship Id="rId10" Type="http://schemas.openxmlformats.org/officeDocument/2006/relationships/image" Target="../media/image111.jpg"/><Relationship Id="rId13" Type="http://schemas.openxmlformats.org/officeDocument/2006/relationships/image" Target="../media/image107.jpg"/><Relationship Id="rId12" Type="http://schemas.openxmlformats.org/officeDocument/2006/relationships/image" Target="../media/image104.jpg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30.xml"/><Relationship Id="rId3" Type="http://schemas.openxmlformats.org/officeDocument/2006/relationships/image" Target="../media/image102.jpg"/><Relationship Id="rId4" Type="http://schemas.openxmlformats.org/officeDocument/2006/relationships/image" Target="../media/image110.jpg"/><Relationship Id="rId9" Type="http://schemas.openxmlformats.org/officeDocument/2006/relationships/image" Target="../media/image98.jpg"/><Relationship Id="rId15" Type="http://schemas.openxmlformats.org/officeDocument/2006/relationships/image" Target="../media/image115.jpg"/><Relationship Id="rId14" Type="http://schemas.openxmlformats.org/officeDocument/2006/relationships/image" Target="../media/image124.jpg"/><Relationship Id="rId16" Type="http://schemas.openxmlformats.org/officeDocument/2006/relationships/image" Target="../media/image113.jpg"/><Relationship Id="rId5" Type="http://schemas.openxmlformats.org/officeDocument/2006/relationships/image" Target="../media/image100.jpg"/><Relationship Id="rId6" Type="http://schemas.openxmlformats.org/officeDocument/2006/relationships/image" Target="../media/image108.jpg"/><Relationship Id="rId7" Type="http://schemas.openxmlformats.org/officeDocument/2006/relationships/image" Target="../media/image109.jpg"/><Relationship Id="rId8" Type="http://schemas.openxmlformats.org/officeDocument/2006/relationships/image" Target="../media/image103.jpg"/></Relationships>
</file>

<file path=ppt/slides/_rels/slide1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31.xml"/><Relationship Id="rId3" Type="http://schemas.openxmlformats.org/officeDocument/2006/relationships/image" Target="../media/image102.jpg"/></Relationships>
</file>

<file path=ppt/slides/_rels/slide1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2.xml"/><Relationship Id="rId3" Type="http://schemas.openxmlformats.org/officeDocument/2006/relationships/hyperlink" Target="https://www.instagram.com/shsartwest/?hl=en" TargetMode="External"/><Relationship Id="rId4" Type="http://schemas.openxmlformats.org/officeDocument/2006/relationships/image" Target="../media/image110.jpg"/></Relationships>
</file>

<file path=ppt/slides/_rels/slide1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33.xml"/><Relationship Id="rId3" Type="http://schemas.openxmlformats.org/officeDocument/2006/relationships/image" Target="../media/image100.jpg"/></Relationships>
</file>

<file path=ppt/slides/_rels/slide1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4.xml"/><Relationship Id="rId3" Type="http://schemas.openxmlformats.org/officeDocument/2006/relationships/hyperlink" Target="https://www.instagram.com/shsartwest/?hl=en" TargetMode="External"/><Relationship Id="rId4" Type="http://schemas.openxmlformats.org/officeDocument/2006/relationships/image" Target="../media/image108.jpg"/></Relationships>
</file>

<file path=ppt/slides/_rels/slide1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5.xml"/><Relationship Id="rId3" Type="http://schemas.openxmlformats.org/officeDocument/2006/relationships/image" Target="../media/image109.jpg"/></Relationships>
</file>

<file path=ppt/slides/_rels/slide1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36.xml"/><Relationship Id="rId3" Type="http://schemas.openxmlformats.org/officeDocument/2006/relationships/image" Target="../media/image103.jpg"/></Relationships>
</file>

<file path=ppt/slides/_rels/slide1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37.xml"/><Relationship Id="rId3" Type="http://schemas.openxmlformats.org/officeDocument/2006/relationships/image" Target="../media/image98.jpg"/></Relationships>
</file>

<file path=ppt/slides/_rels/slide1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8.xml"/><Relationship Id="rId3" Type="http://schemas.openxmlformats.org/officeDocument/2006/relationships/image" Target="../media/image111.jpg"/></Relationships>
</file>

<file path=ppt/slides/_rels/slide1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9.xml"/><Relationship Id="rId3" Type="http://schemas.openxmlformats.org/officeDocument/2006/relationships/hyperlink" Target="https://www.instagram.com/shsartwest/?hl=en" TargetMode="External"/><Relationship Id="rId4" Type="http://schemas.openxmlformats.org/officeDocument/2006/relationships/image" Target="../media/image112.jp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1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40.xml"/><Relationship Id="rId3" Type="http://schemas.openxmlformats.org/officeDocument/2006/relationships/image" Target="../media/image104.jpg"/></Relationships>
</file>

<file path=ppt/slides/_rels/slide1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41.xml"/><Relationship Id="rId3" Type="http://schemas.openxmlformats.org/officeDocument/2006/relationships/image" Target="../media/image107.jpg"/></Relationships>
</file>

<file path=ppt/slides/_rels/slide1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2.xml"/><Relationship Id="rId3" Type="http://schemas.openxmlformats.org/officeDocument/2006/relationships/hyperlink" Target="https://www.instagram.com/shsartwest/?hl=en" TargetMode="External"/><Relationship Id="rId4" Type="http://schemas.openxmlformats.org/officeDocument/2006/relationships/image" Target="../media/image124.jpg"/></Relationships>
</file>

<file path=ppt/slides/_rels/slide1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3.xml"/><Relationship Id="rId3" Type="http://schemas.openxmlformats.org/officeDocument/2006/relationships/image" Target="../media/image115.jpg"/></Relationships>
</file>

<file path=ppt/slides/_rels/slide1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4.xml"/><Relationship Id="rId3" Type="http://schemas.openxmlformats.org/officeDocument/2006/relationships/image" Target="../media/image113.jpg"/></Relationships>
</file>

<file path=ppt/slides/_rels/slide145.xml.rels><?xml version="1.0" encoding="UTF-8" standalone="yes"?><Relationships xmlns="http://schemas.openxmlformats.org/package/2006/relationships"><Relationship Id="rId11" Type="http://schemas.openxmlformats.org/officeDocument/2006/relationships/image" Target="../media/image112.jpg"/><Relationship Id="rId10" Type="http://schemas.openxmlformats.org/officeDocument/2006/relationships/image" Target="../media/image111.jpg"/><Relationship Id="rId13" Type="http://schemas.openxmlformats.org/officeDocument/2006/relationships/image" Target="../media/image107.jpg"/><Relationship Id="rId12" Type="http://schemas.openxmlformats.org/officeDocument/2006/relationships/image" Target="../media/image104.jpg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45.xml"/><Relationship Id="rId3" Type="http://schemas.openxmlformats.org/officeDocument/2006/relationships/image" Target="../media/image102.jpg"/><Relationship Id="rId4" Type="http://schemas.openxmlformats.org/officeDocument/2006/relationships/image" Target="../media/image110.jpg"/><Relationship Id="rId9" Type="http://schemas.openxmlformats.org/officeDocument/2006/relationships/image" Target="../media/image98.jpg"/><Relationship Id="rId15" Type="http://schemas.openxmlformats.org/officeDocument/2006/relationships/image" Target="../media/image115.jpg"/><Relationship Id="rId14" Type="http://schemas.openxmlformats.org/officeDocument/2006/relationships/image" Target="../media/image124.jpg"/><Relationship Id="rId16" Type="http://schemas.openxmlformats.org/officeDocument/2006/relationships/image" Target="../media/image113.jpg"/><Relationship Id="rId5" Type="http://schemas.openxmlformats.org/officeDocument/2006/relationships/image" Target="../media/image100.jpg"/><Relationship Id="rId6" Type="http://schemas.openxmlformats.org/officeDocument/2006/relationships/image" Target="../media/image108.jpg"/><Relationship Id="rId7" Type="http://schemas.openxmlformats.org/officeDocument/2006/relationships/image" Target="../media/image109.jpg"/><Relationship Id="rId8" Type="http://schemas.openxmlformats.org/officeDocument/2006/relationships/image" Target="../media/image103.jpg"/></Relationships>
</file>

<file path=ppt/slides/_rels/slide14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46.xml"/></Relationships>
</file>

<file path=ppt/slides/_rels/slide14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47.xml"/></Relationships>
</file>

<file path=ppt/slides/_rels/slide148.xml.rels><?xml version="1.0" encoding="UTF-8" standalone="yes"?><Relationships xmlns="http://schemas.openxmlformats.org/package/2006/relationships"><Relationship Id="rId11" Type="http://schemas.openxmlformats.org/officeDocument/2006/relationships/image" Target="../media/image122.jpg"/><Relationship Id="rId10" Type="http://schemas.openxmlformats.org/officeDocument/2006/relationships/image" Target="../media/image126.jpg"/><Relationship Id="rId13" Type="http://schemas.openxmlformats.org/officeDocument/2006/relationships/image" Target="../media/image120.jpg"/><Relationship Id="rId12" Type="http://schemas.openxmlformats.org/officeDocument/2006/relationships/image" Target="../media/image123.jpg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48.xml"/><Relationship Id="rId3" Type="http://schemas.openxmlformats.org/officeDocument/2006/relationships/image" Target="../media/image116.jpg"/><Relationship Id="rId4" Type="http://schemas.openxmlformats.org/officeDocument/2006/relationships/image" Target="../media/image114.jpg"/><Relationship Id="rId9" Type="http://schemas.openxmlformats.org/officeDocument/2006/relationships/image" Target="../media/image118.jpg"/><Relationship Id="rId15" Type="http://schemas.openxmlformats.org/officeDocument/2006/relationships/image" Target="../media/image128.jpg"/><Relationship Id="rId14" Type="http://schemas.openxmlformats.org/officeDocument/2006/relationships/image" Target="../media/image129.jpg"/><Relationship Id="rId16" Type="http://schemas.openxmlformats.org/officeDocument/2006/relationships/image" Target="../media/image127.jpg"/><Relationship Id="rId5" Type="http://schemas.openxmlformats.org/officeDocument/2006/relationships/image" Target="../media/image121.jpg"/><Relationship Id="rId6" Type="http://schemas.openxmlformats.org/officeDocument/2006/relationships/image" Target="../media/image119.jpg"/><Relationship Id="rId7" Type="http://schemas.openxmlformats.org/officeDocument/2006/relationships/image" Target="../media/image125.jpg"/><Relationship Id="rId8" Type="http://schemas.openxmlformats.org/officeDocument/2006/relationships/image" Target="../media/image117.jpg"/></Relationships>
</file>

<file path=ppt/slides/_rels/slide14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49.xml"/><Relationship Id="rId3" Type="http://schemas.openxmlformats.org/officeDocument/2006/relationships/image" Target="../media/image116.jp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0.jpg"/><Relationship Id="rId4" Type="http://schemas.openxmlformats.org/officeDocument/2006/relationships/image" Target="../media/image13.jpg"/><Relationship Id="rId11" Type="http://schemas.openxmlformats.org/officeDocument/2006/relationships/image" Target="../media/image18.jpg"/><Relationship Id="rId10" Type="http://schemas.openxmlformats.org/officeDocument/2006/relationships/image" Target="../media/image14.jpg"/><Relationship Id="rId12" Type="http://schemas.openxmlformats.org/officeDocument/2006/relationships/image" Target="../media/image11.jpg"/><Relationship Id="rId9" Type="http://schemas.openxmlformats.org/officeDocument/2006/relationships/image" Target="../media/image17.jpg"/><Relationship Id="rId5" Type="http://schemas.openxmlformats.org/officeDocument/2006/relationships/image" Target="../media/image22.jpg"/><Relationship Id="rId6" Type="http://schemas.openxmlformats.org/officeDocument/2006/relationships/image" Target="../media/image12.jpg"/><Relationship Id="rId7" Type="http://schemas.openxmlformats.org/officeDocument/2006/relationships/image" Target="../media/image16.jpg"/><Relationship Id="rId8" Type="http://schemas.openxmlformats.org/officeDocument/2006/relationships/image" Target="../media/image15.jpg"/></Relationships>
</file>

<file path=ppt/slides/_rels/slide15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50.xml"/><Relationship Id="rId3" Type="http://schemas.openxmlformats.org/officeDocument/2006/relationships/image" Target="../media/image114.jpg"/></Relationships>
</file>

<file path=ppt/slides/_rels/slide15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51.xml"/><Relationship Id="rId3" Type="http://schemas.openxmlformats.org/officeDocument/2006/relationships/image" Target="../media/image125.jpg"/></Relationships>
</file>

<file path=ppt/slides/_rels/slide15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52.xml"/><Relationship Id="rId3" Type="http://schemas.openxmlformats.org/officeDocument/2006/relationships/image" Target="../media/image121.jpg"/></Relationships>
</file>

<file path=ppt/slides/_rels/slide15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53.xml"/><Relationship Id="rId3" Type="http://schemas.openxmlformats.org/officeDocument/2006/relationships/image" Target="../media/image119.jpg"/></Relationships>
</file>

<file path=ppt/slides/_rels/slide15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54.xml"/><Relationship Id="rId3" Type="http://schemas.openxmlformats.org/officeDocument/2006/relationships/image" Target="../media/image118.jpg"/></Relationships>
</file>

<file path=ppt/slides/_rels/slide15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55.xml"/><Relationship Id="rId3" Type="http://schemas.openxmlformats.org/officeDocument/2006/relationships/image" Target="../media/image117.jpg"/></Relationships>
</file>

<file path=ppt/slides/_rels/slide15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56.xml"/><Relationship Id="rId3" Type="http://schemas.openxmlformats.org/officeDocument/2006/relationships/image" Target="../media/image126.jpg"/></Relationships>
</file>

<file path=ppt/slides/_rels/slide15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57.xml"/><Relationship Id="rId3" Type="http://schemas.openxmlformats.org/officeDocument/2006/relationships/image" Target="../media/image122.jpg"/></Relationships>
</file>

<file path=ppt/slides/_rels/slide15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58.xml"/><Relationship Id="rId3" Type="http://schemas.openxmlformats.org/officeDocument/2006/relationships/image" Target="../media/image123.jpg"/></Relationships>
</file>

<file path=ppt/slides/_rels/slide15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59.xml"/><Relationship Id="rId3" Type="http://schemas.openxmlformats.org/officeDocument/2006/relationships/image" Target="../media/image120.jp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3.jpg"/></Relationships>
</file>

<file path=ppt/slides/_rels/slide16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60.xml"/><Relationship Id="rId3" Type="http://schemas.openxmlformats.org/officeDocument/2006/relationships/image" Target="../media/image129.jpg"/></Relationships>
</file>

<file path=ppt/slides/_rels/slide16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61.xml"/><Relationship Id="rId3" Type="http://schemas.openxmlformats.org/officeDocument/2006/relationships/image" Target="../media/image128.jpg"/></Relationships>
</file>

<file path=ppt/slides/_rels/slide16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62.xml"/><Relationship Id="rId3" Type="http://schemas.openxmlformats.org/officeDocument/2006/relationships/image" Target="../media/image127.jpg"/></Relationships>
</file>

<file path=ppt/slides/_rels/slide163.xml.rels><?xml version="1.0" encoding="UTF-8" standalone="yes"?><Relationships xmlns="http://schemas.openxmlformats.org/package/2006/relationships"><Relationship Id="rId11" Type="http://schemas.openxmlformats.org/officeDocument/2006/relationships/image" Target="../media/image122.jpg"/><Relationship Id="rId10" Type="http://schemas.openxmlformats.org/officeDocument/2006/relationships/image" Target="../media/image126.jpg"/><Relationship Id="rId13" Type="http://schemas.openxmlformats.org/officeDocument/2006/relationships/image" Target="../media/image120.jpg"/><Relationship Id="rId12" Type="http://schemas.openxmlformats.org/officeDocument/2006/relationships/image" Target="../media/image123.jpg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63.xml"/><Relationship Id="rId3" Type="http://schemas.openxmlformats.org/officeDocument/2006/relationships/image" Target="../media/image116.jpg"/><Relationship Id="rId4" Type="http://schemas.openxmlformats.org/officeDocument/2006/relationships/image" Target="../media/image114.jpg"/><Relationship Id="rId9" Type="http://schemas.openxmlformats.org/officeDocument/2006/relationships/image" Target="../media/image118.jpg"/><Relationship Id="rId15" Type="http://schemas.openxmlformats.org/officeDocument/2006/relationships/image" Target="../media/image128.jpg"/><Relationship Id="rId14" Type="http://schemas.openxmlformats.org/officeDocument/2006/relationships/image" Target="../media/image129.jpg"/><Relationship Id="rId16" Type="http://schemas.openxmlformats.org/officeDocument/2006/relationships/image" Target="../media/image127.jpg"/><Relationship Id="rId5" Type="http://schemas.openxmlformats.org/officeDocument/2006/relationships/image" Target="../media/image121.jpg"/><Relationship Id="rId6" Type="http://schemas.openxmlformats.org/officeDocument/2006/relationships/image" Target="../media/image119.jpg"/><Relationship Id="rId7" Type="http://schemas.openxmlformats.org/officeDocument/2006/relationships/image" Target="../media/image125.jpg"/><Relationship Id="rId8" Type="http://schemas.openxmlformats.org/officeDocument/2006/relationships/image" Target="../media/image117.jpg"/></Relationships>
</file>

<file path=ppt/slides/_rels/slide16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64.xml"/></Relationships>
</file>

<file path=ppt/slides/_rels/slide165.xml.rels><?xml version="1.0" encoding="UTF-8" standalone="yes"?><Relationships xmlns="http://schemas.openxmlformats.org/package/2006/relationships"><Relationship Id="rId11" Type="http://schemas.openxmlformats.org/officeDocument/2006/relationships/image" Target="../media/image136.jpg"/><Relationship Id="rId10" Type="http://schemas.openxmlformats.org/officeDocument/2006/relationships/image" Target="../media/image137.jpg"/><Relationship Id="rId13" Type="http://schemas.openxmlformats.org/officeDocument/2006/relationships/image" Target="../media/image142.jpg"/><Relationship Id="rId12" Type="http://schemas.openxmlformats.org/officeDocument/2006/relationships/image" Target="../media/image139.jpg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65.xml"/><Relationship Id="rId3" Type="http://schemas.openxmlformats.org/officeDocument/2006/relationships/image" Target="../media/image132.jpg"/><Relationship Id="rId4" Type="http://schemas.openxmlformats.org/officeDocument/2006/relationships/image" Target="../media/image131.jpg"/><Relationship Id="rId9" Type="http://schemas.openxmlformats.org/officeDocument/2006/relationships/image" Target="../media/image141.jpg"/><Relationship Id="rId15" Type="http://schemas.openxmlformats.org/officeDocument/2006/relationships/image" Target="../media/image140.jpg"/><Relationship Id="rId14" Type="http://schemas.openxmlformats.org/officeDocument/2006/relationships/image" Target="../media/image138.jpg"/><Relationship Id="rId5" Type="http://schemas.openxmlformats.org/officeDocument/2006/relationships/image" Target="../media/image130.jpg"/><Relationship Id="rId6" Type="http://schemas.openxmlformats.org/officeDocument/2006/relationships/image" Target="../media/image134.jpg"/><Relationship Id="rId7" Type="http://schemas.openxmlformats.org/officeDocument/2006/relationships/image" Target="../media/image133.jpg"/><Relationship Id="rId8" Type="http://schemas.openxmlformats.org/officeDocument/2006/relationships/image" Target="../media/image135.jpg"/></Relationships>
</file>

<file path=ppt/slides/_rels/slide16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66.xml"/><Relationship Id="rId3" Type="http://schemas.openxmlformats.org/officeDocument/2006/relationships/image" Target="../media/image132.jpg"/></Relationships>
</file>

<file path=ppt/slides/_rels/slide16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67.xml"/><Relationship Id="rId3" Type="http://schemas.openxmlformats.org/officeDocument/2006/relationships/image" Target="../media/image131.jpg"/></Relationships>
</file>

<file path=ppt/slides/_rels/slide16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68.xml"/><Relationship Id="rId3" Type="http://schemas.openxmlformats.org/officeDocument/2006/relationships/image" Target="../media/image130.jpg"/></Relationships>
</file>

<file path=ppt/slides/_rels/slide16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69.xml"/><Relationship Id="rId3" Type="http://schemas.openxmlformats.org/officeDocument/2006/relationships/image" Target="../media/image134.jp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8.jpg"/></Relationships>
</file>

<file path=ppt/slides/_rels/slide17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70.xml"/><Relationship Id="rId3" Type="http://schemas.openxmlformats.org/officeDocument/2006/relationships/image" Target="../media/image133.jpg"/></Relationships>
</file>

<file path=ppt/slides/_rels/slide17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71.xml"/><Relationship Id="rId3" Type="http://schemas.openxmlformats.org/officeDocument/2006/relationships/image" Target="../media/image135.jpg"/></Relationships>
</file>

<file path=ppt/slides/_rels/slide17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72.xml"/><Relationship Id="rId3" Type="http://schemas.openxmlformats.org/officeDocument/2006/relationships/image" Target="../media/image141.jpg"/></Relationships>
</file>

<file path=ppt/slides/_rels/slide17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73.xml"/><Relationship Id="rId3" Type="http://schemas.openxmlformats.org/officeDocument/2006/relationships/image" Target="../media/image137.jpg"/></Relationships>
</file>

<file path=ppt/slides/_rels/slide17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74.xml"/><Relationship Id="rId3" Type="http://schemas.openxmlformats.org/officeDocument/2006/relationships/image" Target="../media/image136.jpg"/></Relationships>
</file>

<file path=ppt/slides/_rels/slide17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75.xml"/><Relationship Id="rId3" Type="http://schemas.openxmlformats.org/officeDocument/2006/relationships/image" Target="../media/image139.jpg"/></Relationships>
</file>

<file path=ppt/slides/_rels/slide17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76.xml"/><Relationship Id="rId3" Type="http://schemas.openxmlformats.org/officeDocument/2006/relationships/image" Target="../media/image142.jpg"/></Relationships>
</file>

<file path=ppt/slides/_rels/slide17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77.xml"/><Relationship Id="rId3" Type="http://schemas.openxmlformats.org/officeDocument/2006/relationships/image" Target="../media/image138.jpg"/></Relationships>
</file>

<file path=ppt/slides/_rels/slide17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78.xml"/><Relationship Id="rId3" Type="http://schemas.openxmlformats.org/officeDocument/2006/relationships/image" Target="../media/image140.jpg"/></Relationships>
</file>

<file path=ppt/slides/_rels/slide179.xml.rels><?xml version="1.0" encoding="UTF-8" standalone="yes"?><Relationships xmlns="http://schemas.openxmlformats.org/package/2006/relationships"><Relationship Id="rId11" Type="http://schemas.openxmlformats.org/officeDocument/2006/relationships/image" Target="../media/image136.jpg"/><Relationship Id="rId10" Type="http://schemas.openxmlformats.org/officeDocument/2006/relationships/image" Target="../media/image137.jpg"/><Relationship Id="rId13" Type="http://schemas.openxmlformats.org/officeDocument/2006/relationships/image" Target="../media/image142.jpg"/><Relationship Id="rId12" Type="http://schemas.openxmlformats.org/officeDocument/2006/relationships/image" Target="../media/image139.jpg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79.xml"/><Relationship Id="rId3" Type="http://schemas.openxmlformats.org/officeDocument/2006/relationships/image" Target="../media/image132.jpg"/><Relationship Id="rId4" Type="http://schemas.openxmlformats.org/officeDocument/2006/relationships/image" Target="../media/image131.jpg"/><Relationship Id="rId9" Type="http://schemas.openxmlformats.org/officeDocument/2006/relationships/image" Target="../media/image141.jpg"/><Relationship Id="rId15" Type="http://schemas.openxmlformats.org/officeDocument/2006/relationships/image" Target="../media/image140.jpg"/><Relationship Id="rId14" Type="http://schemas.openxmlformats.org/officeDocument/2006/relationships/image" Target="../media/image138.jpg"/><Relationship Id="rId5" Type="http://schemas.openxmlformats.org/officeDocument/2006/relationships/image" Target="../media/image130.jpg"/><Relationship Id="rId6" Type="http://schemas.openxmlformats.org/officeDocument/2006/relationships/image" Target="../media/image134.jpg"/><Relationship Id="rId7" Type="http://schemas.openxmlformats.org/officeDocument/2006/relationships/image" Target="../media/image133.jpg"/><Relationship Id="rId8" Type="http://schemas.openxmlformats.org/officeDocument/2006/relationships/image" Target="../media/image135.jp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0.jpg"/></Relationships>
</file>

<file path=ppt/slides/_rels/slide18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80.xml"/></Relationships>
</file>

<file path=ppt/slides/_rels/slide181.xml.rels><?xml version="1.0" encoding="UTF-8" standalone="yes"?><Relationships xmlns="http://schemas.openxmlformats.org/package/2006/relationships"><Relationship Id="rId11" Type="http://schemas.openxmlformats.org/officeDocument/2006/relationships/image" Target="../media/image151.jpg"/><Relationship Id="rId10" Type="http://schemas.openxmlformats.org/officeDocument/2006/relationships/image" Target="../media/image146.jpg"/><Relationship Id="rId13" Type="http://schemas.openxmlformats.org/officeDocument/2006/relationships/image" Target="../media/image150.jpg"/><Relationship Id="rId12" Type="http://schemas.openxmlformats.org/officeDocument/2006/relationships/image" Target="../media/image157.jpg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81.xml"/><Relationship Id="rId3" Type="http://schemas.openxmlformats.org/officeDocument/2006/relationships/image" Target="../media/image153.jpg"/><Relationship Id="rId4" Type="http://schemas.openxmlformats.org/officeDocument/2006/relationships/image" Target="../media/image152.jpg"/><Relationship Id="rId9" Type="http://schemas.openxmlformats.org/officeDocument/2006/relationships/image" Target="../media/image147.jpg"/><Relationship Id="rId15" Type="http://schemas.openxmlformats.org/officeDocument/2006/relationships/image" Target="../media/image145.jpg"/><Relationship Id="rId14" Type="http://schemas.openxmlformats.org/officeDocument/2006/relationships/image" Target="../media/image148.jpg"/><Relationship Id="rId17" Type="http://schemas.openxmlformats.org/officeDocument/2006/relationships/image" Target="../media/image156.jpg"/><Relationship Id="rId16" Type="http://schemas.openxmlformats.org/officeDocument/2006/relationships/image" Target="../media/image154.jpg"/><Relationship Id="rId5" Type="http://schemas.openxmlformats.org/officeDocument/2006/relationships/image" Target="../media/image144.jpg"/><Relationship Id="rId6" Type="http://schemas.openxmlformats.org/officeDocument/2006/relationships/image" Target="../media/image143.jpg"/><Relationship Id="rId7" Type="http://schemas.openxmlformats.org/officeDocument/2006/relationships/image" Target="../media/image149.jpg"/><Relationship Id="rId8" Type="http://schemas.openxmlformats.org/officeDocument/2006/relationships/image" Target="../media/image155.jpg"/></Relationships>
</file>

<file path=ppt/slides/_rels/slide18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82.xml"/><Relationship Id="rId3" Type="http://schemas.openxmlformats.org/officeDocument/2006/relationships/image" Target="../media/image153.jpg"/></Relationships>
</file>

<file path=ppt/slides/_rels/slide18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83.xml"/><Relationship Id="rId3" Type="http://schemas.openxmlformats.org/officeDocument/2006/relationships/image" Target="../media/image152.jpg"/></Relationships>
</file>

<file path=ppt/slides/_rels/slide18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84.xml"/><Relationship Id="rId3" Type="http://schemas.openxmlformats.org/officeDocument/2006/relationships/image" Target="../media/image144.jpg"/></Relationships>
</file>

<file path=ppt/slides/_rels/slide18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85.xml"/><Relationship Id="rId3" Type="http://schemas.openxmlformats.org/officeDocument/2006/relationships/image" Target="../media/image143.jpg"/></Relationships>
</file>

<file path=ppt/slides/_rels/slide18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86.xml"/><Relationship Id="rId3" Type="http://schemas.openxmlformats.org/officeDocument/2006/relationships/image" Target="../media/image149.jpg"/></Relationships>
</file>

<file path=ppt/slides/_rels/slide18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87.xml"/><Relationship Id="rId3" Type="http://schemas.openxmlformats.org/officeDocument/2006/relationships/image" Target="../media/image155.jpg"/></Relationships>
</file>

<file path=ppt/slides/_rels/slide18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88.xml"/><Relationship Id="rId3" Type="http://schemas.openxmlformats.org/officeDocument/2006/relationships/image" Target="../media/image147.jpg"/></Relationships>
</file>

<file path=ppt/slides/_rels/slide18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89.xml"/><Relationship Id="rId3" Type="http://schemas.openxmlformats.org/officeDocument/2006/relationships/image" Target="../media/image146.jp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1.jpg"/></Relationships>
</file>

<file path=ppt/slides/_rels/slide19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90.xml"/><Relationship Id="rId3" Type="http://schemas.openxmlformats.org/officeDocument/2006/relationships/image" Target="../media/image151.jpg"/></Relationships>
</file>

<file path=ppt/slides/_rels/slide19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91.xml"/><Relationship Id="rId3" Type="http://schemas.openxmlformats.org/officeDocument/2006/relationships/image" Target="../media/image157.jpg"/></Relationships>
</file>

<file path=ppt/slides/_rels/slide19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92.xml"/><Relationship Id="rId3" Type="http://schemas.openxmlformats.org/officeDocument/2006/relationships/image" Target="../media/image150.jpg"/></Relationships>
</file>

<file path=ppt/slides/_rels/slide19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93.xml"/><Relationship Id="rId3" Type="http://schemas.openxmlformats.org/officeDocument/2006/relationships/image" Target="../media/image148.jpg"/></Relationships>
</file>

<file path=ppt/slides/_rels/slide19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94.xml"/><Relationship Id="rId3" Type="http://schemas.openxmlformats.org/officeDocument/2006/relationships/image" Target="../media/image145.jpg"/></Relationships>
</file>

<file path=ppt/slides/_rels/slide19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95.xml"/><Relationship Id="rId3" Type="http://schemas.openxmlformats.org/officeDocument/2006/relationships/image" Target="../media/image154.jpg"/></Relationships>
</file>

<file path=ppt/slides/_rels/slide19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96.xml"/><Relationship Id="rId3" Type="http://schemas.openxmlformats.org/officeDocument/2006/relationships/image" Target="../media/image156.jpg"/></Relationships>
</file>

<file path=ppt/slides/_rels/slide197.xml.rels><?xml version="1.0" encoding="UTF-8" standalone="yes"?><Relationships xmlns="http://schemas.openxmlformats.org/package/2006/relationships"><Relationship Id="rId11" Type="http://schemas.openxmlformats.org/officeDocument/2006/relationships/image" Target="../media/image151.jpg"/><Relationship Id="rId10" Type="http://schemas.openxmlformats.org/officeDocument/2006/relationships/image" Target="../media/image146.jpg"/><Relationship Id="rId13" Type="http://schemas.openxmlformats.org/officeDocument/2006/relationships/image" Target="../media/image150.jpg"/><Relationship Id="rId12" Type="http://schemas.openxmlformats.org/officeDocument/2006/relationships/image" Target="../media/image157.jpg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97.xml"/><Relationship Id="rId3" Type="http://schemas.openxmlformats.org/officeDocument/2006/relationships/image" Target="../media/image153.jpg"/><Relationship Id="rId4" Type="http://schemas.openxmlformats.org/officeDocument/2006/relationships/image" Target="../media/image152.jpg"/><Relationship Id="rId9" Type="http://schemas.openxmlformats.org/officeDocument/2006/relationships/image" Target="../media/image147.jpg"/><Relationship Id="rId15" Type="http://schemas.openxmlformats.org/officeDocument/2006/relationships/image" Target="../media/image145.jpg"/><Relationship Id="rId14" Type="http://schemas.openxmlformats.org/officeDocument/2006/relationships/image" Target="../media/image148.jpg"/><Relationship Id="rId17" Type="http://schemas.openxmlformats.org/officeDocument/2006/relationships/image" Target="../media/image156.jpg"/><Relationship Id="rId16" Type="http://schemas.openxmlformats.org/officeDocument/2006/relationships/image" Target="../media/image154.jpg"/><Relationship Id="rId5" Type="http://schemas.openxmlformats.org/officeDocument/2006/relationships/image" Target="../media/image144.jpg"/><Relationship Id="rId6" Type="http://schemas.openxmlformats.org/officeDocument/2006/relationships/image" Target="../media/image143.jpg"/><Relationship Id="rId7" Type="http://schemas.openxmlformats.org/officeDocument/2006/relationships/image" Target="../media/image149.jpg"/><Relationship Id="rId8" Type="http://schemas.openxmlformats.org/officeDocument/2006/relationships/image" Target="../media/image155.jpg"/></Relationships>
</file>

<file path=ppt/slides/_rels/slide19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98.xml"/></Relationships>
</file>

<file path=ppt/slides/_rels/slide199.xml.rels><?xml version="1.0" encoding="UTF-8" standalone="yes"?><Relationships xmlns="http://schemas.openxmlformats.org/package/2006/relationships"><Relationship Id="rId11" Type="http://schemas.openxmlformats.org/officeDocument/2006/relationships/image" Target="../media/image159.jpg"/><Relationship Id="rId10" Type="http://schemas.openxmlformats.org/officeDocument/2006/relationships/image" Target="../media/image165.jpg"/><Relationship Id="rId13" Type="http://schemas.openxmlformats.org/officeDocument/2006/relationships/image" Target="../media/image164.jpg"/><Relationship Id="rId12" Type="http://schemas.openxmlformats.org/officeDocument/2006/relationships/image" Target="../media/image169.jpg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99.xml"/><Relationship Id="rId3" Type="http://schemas.openxmlformats.org/officeDocument/2006/relationships/image" Target="../media/image170.jpg"/><Relationship Id="rId4" Type="http://schemas.openxmlformats.org/officeDocument/2006/relationships/image" Target="../media/image158.jpg"/><Relationship Id="rId9" Type="http://schemas.openxmlformats.org/officeDocument/2006/relationships/image" Target="../media/image162.jpg"/><Relationship Id="rId15" Type="http://schemas.openxmlformats.org/officeDocument/2006/relationships/image" Target="../media/image160.jpg"/><Relationship Id="rId14" Type="http://schemas.openxmlformats.org/officeDocument/2006/relationships/image" Target="../media/image166.jpg"/><Relationship Id="rId17" Type="http://schemas.openxmlformats.org/officeDocument/2006/relationships/image" Target="../media/image168.jpg"/><Relationship Id="rId16" Type="http://schemas.openxmlformats.org/officeDocument/2006/relationships/image" Target="../media/image171.jpg"/><Relationship Id="rId5" Type="http://schemas.openxmlformats.org/officeDocument/2006/relationships/image" Target="../media/image167.jpg"/><Relationship Id="rId6" Type="http://schemas.openxmlformats.org/officeDocument/2006/relationships/image" Target="../media/image172.jpg"/><Relationship Id="rId7" Type="http://schemas.openxmlformats.org/officeDocument/2006/relationships/image" Target="../media/image161.jpg"/><Relationship Id="rId8" Type="http://schemas.openxmlformats.org/officeDocument/2006/relationships/image" Target="../media/image163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2.jpg"/></Relationships>
</file>

<file path=ppt/slides/_rels/slide20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00.xml"/><Relationship Id="rId3" Type="http://schemas.openxmlformats.org/officeDocument/2006/relationships/image" Target="../media/image170.jpg"/></Relationships>
</file>

<file path=ppt/slides/_rels/slide20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01.xml"/><Relationship Id="rId3" Type="http://schemas.openxmlformats.org/officeDocument/2006/relationships/image" Target="../media/image158.jpg"/></Relationships>
</file>

<file path=ppt/slides/_rels/slide20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02.xml"/><Relationship Id="rId3" Type="http://schemas.openxmlformats.org/officeDocument/2006/relationships/image" Target="../media/image167.jpg"/></Relationships>
</file>

<file path=ppt/slides/_rels/slide20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03.xml"/><Relationship Id="rId3" Type="http://schemas.openxmlformats.org/officeDocument/2006/relationships/image" Target="../media/image172.jpg"/></Relationships>
</file>

<file path=ppt/slides/_rels/slide20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04.xml"/><Relationship Id="rId3" Type="http://schemas.openxmlformats.org/officeDocument/2006/relationships/image" Target="../media/image161.jpg"/></Relationships>
</file>

<file path=ppt/slides/_rels/slide20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05.xml"/><Relationship Id="rId3" Type="http://schemas.openxmlformats.org/officeDocument/2006/relationships/image" Target="../media/image163.jpg"/></Relationships>
</file>

<file path=ppt/slides/_rels/slide20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06.xml"/><Relationship Id="rId3" Type="http://schemas.openxmlformats.org/officeDocument/2006/relationships/image" Target="../media/image162.jpg"/></Relationships>
</file>

<file path=ppt/slides/_rels/slide20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07.xml"/><Relationship Id="rId3" Type="http://schemas.openxmlformats.org/officeDocument/2006/relationships/image" Target="../media/image165.jpg"/></Relationships>
</file>

<file path=ppt/slides/_rels/slide20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08.xml"/><Relationship Id="rId3" Type="http://schemas.openxmlformats.org/officeDocument/2006/relationships/image" Target="../media/image159.jpg"/></Relationships>
</file>

<file path=ppt/slides/_rels/slide20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09.xml"/><Relationship Id="rId3" Type="http://schemas.openxmlformats.org/officeDocument/2006/relationships/image" Target="../media/image169.jp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12.jpg"/></Relationships>
</file>

<file path=ppt/slides/_rels/slide2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10.xml"/><Relationship Id="rId3" Type="http://schemas.openxmlformats.org/officeDocument/2006/relationships/image" Target="../media/image166.jpg"/></Relationships>
</file>

<file path=ppt/slides/_rels/slide2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11.xml"/><Relationship Id="rId3" Type="http://schemas.openxmlformats.org/officeDocument/2006/relationships/image" Target="../media/image160.jpg"/></Relationships>
</file>

<file path=ppt/slides/_rels/slide2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12.xml"/><Relationship Id="rId3" Type="http://schemas.openxmlformats.org/officeDocument/2006/relationships/image" Target="../media/image171.jpg"/></Relationships>
</file>

<file path=ppt/slides/_rels/slide2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13.xml"/><Relationship Id="rId3" Type="http://schemas.openxmlformats.org/officeDocument/2006/relationships/image" Target="../media/image168.jpg"/></Relationships>
</file>

<file path=ppt/slides/_rels/slide214.xml.rels><?xml version="1.0" encoding="UTF-8" standalone="yes"?><Relationships xmlns="http://schemas.openxmlformats.org/package/2006/relationships"><Relationship Id="rId11" Type="http://schemas.openxmlformats.org/officeDocument/2006/relationships/image" Target="../media/image159.jpg"/><Relationship Id="rId10" Type="http://schemas.openxmlformats.org/officeDocument/2006/relationships/image" Target="../media/image165.jpg"/><Relationship Id="rId13" Type="http://schemas.openxmlformats.org/officeDocument/2006/relationships/image" Target="../media/image164.jpg"/><Relationship Id="rId12" Type="http://schemas.openxmlformats.org/officeDocument/2006/relationships/image" Target="../media/image169.jpg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14.xml"/><Relationship Id="rId3" Type="http://schemas.openxmlformats.org/officeDocument/2006/relationships/image" Target="../media/image170.jpg"/><Relationship Id="rId4" Type="http://schemas.openxmlformats.org/officeDocument/2006/relationships/image" Target="../media/image158.jpg"/><Relationship Id="rId9" Type="http://schemas.openxmlformats.org/officeDocument/2006/relationships/image" Target="../media/image162.jpg"/><Relationship Id="rId15" Type="http://schemas.openxmlformats.org/officeDocument/2006/relationships/image" Target="../media/image160.jpg"/><Relationship Id="rId14" Type="http://schemas.openxmlformats.org/officeDocument/2006/relationships/image" Target="../media/image166.jpg"/><Relationship Id="rId17" Type="http://schemas.openxmlformats.org/officeDocument/2006/relationships/image" Target="../media/image168.jpg"/><Relationship Id="rId16" Type="http://schemas.openxmlformats.org/officeDocument/2006/relationships/image" Target="../media/image171.jpg"/><Relationship Id="rId5" Type="http://schemas.openxmlformats.org/officeDocument/2006/relationships/image" Target="../media/image167.jpg"/><Relationship Id="rId6" Type="http://schemas.openxmlformats.org/officeDocument/2006/relationships/image" Target="../media/image172.jpg"/><Relationship Id="rId7" Type="http://schemas.openxmlformats.org/officeDocument/2006/relationships/image" Target="../media/image161.jpg"/><Relationship Id="rId8" Type="http://schemas.openxmlformats.org/officeDocument/2006/relationships/image" Target="../media/image163.jpg"/></Relationships>
</file>

<file path=ppt/slides/_rels/slide2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15.xml"/></Relationships>
</file>

<file path=ppt/slides/_rels/slide2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16.xml"/></Relationships>
</file>

<file path=ppt/slides/_rels/slide2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17.xml"/></Relationships>
</file>

<file path=ppt/slides/_rels/slide2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18.xml"/></Relationships>
</file>

<file path=ppt/slides/_rels/slide2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19.xml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14.jpg"/></Relationships>
</file>

<file path=ppt/slides/_rels/slide2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20.xml"/></Relationships>
</file>

<file path=ppt/slides/_rels/slide2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21.xml"/></Relationships>
</file>

<file path=ppt/slides/_rels/slide2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22.xml"/></Relationships>
</file>

<file path=ppt/slides/_rels/slide2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23.xml"/></Relationships>
</file>

<file path=ppt/slides/_rels/slide224.xml.rels><?xml version="1.0" encoding="UTF-8" standalone="yes"?><Relationships xmlns="http://schemas.openxmlformats.org/package/2006/relationships"><Relationship Id="rId11" Type="http://schemas.openxmlformats.org/officeDocument/2006/relationships/image" Target="../media/image185.jpg"/><Relationship Id="rId10" Type="http://schemas.openxmlformats.org/officeDocument/2006/relationships/image" Target="../media/image186.jpg"/><Relationship Id="rId13" Type="http://schemas.openxmlformats.org/officeDocument/2006/relationships/image" Target="../media/image182.jpg"/><Relationship Id="rId12" Type="http://schemas.openxmlformats.org/officeDocument/2006/relationships/image" Target="../media/image205.jpg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24.xml"/><Relationship Id="rId3" Type="http://schemas.openxmlformats.org/officeDocument/2006/relationships/image" Target="../media/image184.jpg"/><Relationship Id="rId4" Type="http://schemas.openxmlformats.org/officeDocument/2006/relationships/image" Target="../media/image173.jpg"/><Relationship Id="rId9" Type="http://schemas.openxmlformats.org/officeDocument/2006/relationships/image" Target="../media/image179.jpg"/><Relationship Id="rId15" Type="http://schemas.openxmlformats.org/officeDocument/2006/relationships/image" Target="../media/image183.jpg"/><Relationship Id="rId14" Type="http://schemas.openxmlformats.org/officeDocument/2006/relationships/image" Target="../media/image175.jpg"/><Relationship Id="rId17" Type="http://schemas.openxmlformats.org/officeDocument/2006/relationships/image" Target="../media/image178.jpg"/><Relationship Id="rId16" Type="http://schemas.openxmlformats.org/officeDocument/2006/relationships/image" Target="../media/image180.jpg"/><Relationship Id="rId5" Type="http://schemas.openxmlformats.org/officeDocument/2006/relationships/image" Target="../media/image177.jpg"/><Relationship Id="rId6" Type="http://schemas.openxmlformats.org/officeDocument/2006/relationships/image" Target="../media/image176.jpg"/><Relationship Id="rId7" Type="http://schemas.openxmlformats.org/officeDocument/2006/relationships/image" Target="../media/image181.jpg"/><Relationship Id="rId8" Type="http://schemas.openxmlformats.org/officeDocument/2006/relationships/image" Target="../media/image174.jpg"/></Relationships>
</file>

<file path=ppt/slides/_rels/slide2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25.xml"/><Relationship Id="rId3" Type="http://schemas.openxmlformats.org/officeDocument/2006/relationships/image" Target="../media/image184.jpg"/></Relationships>
</file>

<file path=ppt/slides/_rels/slide2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26.xml"/><Relationship Id="rId3" Type="http://schemas.openxmlformats.org/officeDocument/2006/relationships/image" Target="../media/image173.jpg"/></Relationships>
</file>

<file path=ppt/slides/_rels/slide2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27.xml"/><Relationship Id="rId3" Type="http://schemas.openxmlformats.org/officeDocument/2006/relationships/image" Target="../media/image177.jpg"/></Relationships>
</file>

<file path=ppt/slides/_rels/slide2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28.xml"/><Relationship Id="rId3" Type="http://schemas.openxmlformats.org/officeDocument/2006/relationships/image" Target="../media/image176.jpg"/></Relationships>
</file>

<file path=ppt/slides/_rels/slide2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29.xml"/><Relationship Id="rId3" Type="http://schemas.openxmlformats.org/officeDocument/2006/relationships/image" Target="../media/image181.jp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17.jpg"/></Relationships>
</file>

<file path=ppt/slides/_rels/slide2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30.xml"/><Relationship Id="rId3" Type="http://schemas.openxmlformats.org/officeDocument/2006/relationships/image" Target="../media/image174.jpg"/></Relationships>
</file>

<file path=ppt/slides/_rels/slide2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31.xml"/><Relationship Id="rId3" Type="http://schemas.openxmlformats.org/officeDocument/2006/relationships/image" Target="../media/image179.jpg"/></Relationships>
</file>

<file path=ppt/slides/_rels/slide2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32.xml"/><Relationship Id="rId3" Type="http://schemas.openxmlformats.org/officeDocument/2006/relationships/image" Target="../media/image186.jpg"/></Relationships>
</file>

<file path=ppt/slides/_rels/slide2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33.xml"/><Relationship Id="rId3" Type="http://schemas.openxmlformats.org/officeDocument/2006/relationships/image" Target="../media/image185.jpg"/></Relationships>
</file>

<file path=ppt/slides/_rels/slide2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34.xml"/><Relationship Id="rId3" Type="http://schemas.openxmlformats.org/officeDocument/2006/relationships/image" Target="../media/image205.jpg"/></Relationships>
</file>

<file path=ppt/slides/_rels/slide2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35.xml"/><Relationship Id="rId3" Type="http://schemas.openxmlformats.org/officeDocument/2006/relationships/image" Target="../media/image182.jpg"/></Relationships>
</file>

<file path=ppt/slides/_rels/slide2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36.xml"/><Relationship Id="rId3" Type="http://schemas.openxmlformats.org/officeDocument/2006/relationships/image" Target="../media/image175.jpg"/></Relationships>
</file>

<file path=ppt/slides/_rels/slide2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37.xml"/><Relationship Id="rId3" Type="http://schemas.openxmlformats.org/officeDocument/2006/relationships/image" Target="../media/image183.jpg"/></Relationships>
</file>

<file path=ppt/slides/_rels/slide2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38.xml"/><Relationship Id="rId3" Type="http://schemas.openxmlformats.org/officeDocument/2006/relationships/image" Target="../media/image180.jpg"/></Relationships>
</file>

<file path=ppt/slides/_rels/slide2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39.xml"/><Relationship Id="rId3" Type="http://schemas.openxmlformats.org/officeDocument/2006/relationships/image" Target="../media/image178.jp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15.jpg"/></Relationships>
</file>

<file path=ppt/slides/_rels/slide240.xml.rels><?xml version="1.0" encoding="UTF-8" standalone="yes"?><Relationships xmlns="http://schemas.openxmlformats.org/package/2006/relationships"><Relationship Id="rId11" Type="http://schemas.openxmlformats.org/officeDocument/2006/relationships/image" Target="../media/image185.jpg"/><Relationship Id="rId10" Type="http://schemas.openxmlformats.org/officeDocument/2006/relationships/image" Target="../media/image186.jpg"/><Relationship Id="rId13" Type="http://schemas.openxmlformats.org/officeDocument/2006/relationships/image" Target="../media/image182.jpg"/><Relationship Id="rId12" Type="http://schemas.openxmlformats.org/officeDocument/2006/relationships/image" Target="../media/image205.jpg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40.xml"/><Relationship Id="rId3" Type="http://schemas.openxmlformats.org/officeDocument/2006/relationships/image" Target="../media/image184.jpg"/><Relationship Id="rId4" Type="http://schemas.openxmlformats.org/officeDocument/2006/relationships/image" Target="../media/image173.jpg"/><Relationship Id="rId9" Type="http://schemas.openxmlformats.org/officeDocument/2006/relationships/image" Target="../media/image179.jpg"/><Relationship Id="rId15" Type="http://schemas.openxmlformats.org/officeDocument/2006/relationships/image" Target="../media/image183.jpg"/><Relationship Id="rId14" Type="http://schemas.openxmlformats.org/officeDocument/2006/relationships/image" Target="../media/image175.jpg"/><Relationship Id="rId17" Type="http://schemas.openxmlformats.org/officeDocument/2006/relationships/image" Target="../media/image178.jpg"/><Relationship Id="rId16" Type="http://schemas.openxmlformats.org/officeDocument/2006/relationships/image" Target="../media/image180.jpg"/><Relationship Id="rId5" Type="http://schemas.openxmlformats.org/officeDocument/2006/relationships/image" Target="../media/image177.jpg"/><Relationship Id="rId6" Type="http://schemas.openxmlformats.org/officeDocument/2006/relationships/image" Target="../media/image176.jpg"/><Relationship Id="rId7" Type="http://schemas.openxmlformats.org/officeDocument/2006/relationships/image" Target="../media/image181.jpg"/><Relationship Id="rId8" Type="http://schemas.openxmlformats.org/officeDocument/2006/relationships/image" Target="../media/image174.jpg"/></Relationships>
</file>

<file path=ppt/slides/_rels/slide2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41.xml"/></Relationships>
</file>

<file path=ppt/slides/_rels/slide242.xml.rels><?xml version="1.0" encoding="UTF-8" standalone="yes"?><Relationships xmlns="http://schemas.openxmlformats.org/package/2006/relationships"><Relationship Id="rId11" Type="http://schemas.openxmlformats.org/officeDocument/2006/relationships/image" Target="../media/image193.jpg"/><Relationship Id="rId10" Type="http://schemas.openxmlformats.org/officeDocument/2006/relationships/image" Target="../media/image196.jpg"/><Relationship Id="rId13" Type="http://schemas.openxmlformats.org/officeDocument/2006/relationships/image" Target="../media/image200.jpg"/><Relationship Id="rId12" Type="http://schemas.openxmlformats.org/officeDocument/2006/relationships/image" Target="../media/image201.jpg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42.xml"/><Relationship Id="rId3" Type="http://schemas.openxmlformats.org/officeDocument/2006/relationships/image" Target="../media/image187.jpg"/><Relationship Id="rId4" Type="http://schemas.openxmlformats.org/officeDocument/2006/relationships/image" Target="../media/image188.jpg"/><Relationship Id="rId9" Type="http://schemas.openxmlformats.org/officeDocument/2006/relationships/image" Target="../media/image199.jpg"/><Relationship Id="rId15" Type="http://schemas.openxmlformats.org/officeDocument/2006/relationships/image" Target="../media/image198.jpg"/><Relationship Id="rId14" Type="http://schemas.openxmlformats.org/officeDocument/2006/relationships/image" Target="../media/image192.jpg"/><Relationship Id="rId17" Type="http://schemas.openxmlformats.org/officeDocument/2006/relationships/image" Target="../media/image194.jpg"/><Relationship Id="rId16" Type="http://schemas.openxmlformats.org/officeDocument/2006/relationships/image" Target="../media/image195.jpg"/><Relationship Id="rId5" Type="http://schemas.openxmlformats.org/officeDocument/2006/relationships/image" Target="../media/image197.jpg"/><Relationship Id="rId6" Type="http://schemas.openxmlformats.org/officeDocument/2006/relationships/image" Target="../media/image189.jpg"/><Relationship Id="rId7" Type="http://schemas.openxmlformats.org/officeDocument/2006/relationships/image" Target="../media/image190.jpg"/><Relationship Id="rId8" Type="http://schemas.openxmlformats.org/officeDocument/2006/relationships/image" Target="../media/image191.jpg"/></Relationships>
</file>

<file path=ppt/slides/_rels/slide2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43.xml"/><Relationship Id="rId3" Type="http://schemas.openxmlformats.org/officeDocument/2006/relationships/image" Target="../media/image187.jpg"/></Relationships>
</file>

<file path=ppt/slides/_rels/slide2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44.xml"/><Relationship Id="rId3" Type="http://schemas.openxmlformats.org/officeDocument/2006/relationships/image" Target="../media/image188.jpg"/></Relationships>
</file>

<file path=ppt/slides/_rels/slide2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45.xml"/><Relationship Id="rId3" Type="http://schemas.openxmlformats.org/officeDocument/2006/relationships/image" Target="../media/image197.jpg"/></Relationships>
</file>

<file path=ppt/slides/_rels/slide24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46.xml"/><Relationship Id="rId3" Type="http://schemas.openxmlformats.org/officeDocument/2006/relationships/image" Target="../media/image189.jpg"/></Relationships>
</file>

<file path=ppt/slides/_rels/slide24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47.xml"/><Relationship Id="rId3" Type="http://schemas.openxmlformats.org/officeDocument/2006/relationships/image" Target="../media/image190.jpg"/></Relationships>
</file>

<file path=ppt/slides/_rels/slide24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48.xml"/><Relationship Id="rId3" Type="http://schemas.openxmlformats.org/officeDocument/2006/relationships/image" Target="../media/image191.jpg"/></Relationships>
</file>

<file path=ppt/slides/_rels/slide24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49.xml"/><Relationship Id="rId3" Type="http://schemas.openxmlformats.org/officeDocument/2006/relationships/image" Target="../media/image199.jp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16.jpg"/></Relationships>
</file>

<file path=ppt/slides/_rels/slide25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50.xml"/><Relationship Id="rId3" Type="http://schemas.openxmlformats.org/officeDocument/2006/relationships/image" Target="../media/image196.jpg"/></Relationships>
</file>

<file path=ppt/slides/_rels/slide25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51.xml"/><Relationship Id="rId3" Type="http://schemas.openxmlformats.org/officeDocument/2006/relationships/image" Target="../media/image193.jpg"/></Relationships>
</file>

<file path=ppt/slides/_rels/slide25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52.xml"/><Relationship Id="rId3" Type="http://schemas.openxmlformats.org/officeDocument/2006/relationships/image" Target="../media/image201.jpg"/></Relationships>
</file>

<file path=ppt/slides/_rels/slide25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53.xml"/><Relationship Id="rId3" Type="http://schemas.openxmlformats.org/officeDocument/2006/relationships/image" Target="../media/image200.jpg"/></Relationships>
</file>

<file path=ppt/slides/_rels/slide25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54.xml"/><Relationship Id="rId3" Type="http://schemas.openxmlformats.org/officeDocument/2006/relationships/image" Target="../media/image192.jpg"/></Relationships>
</file>

<file path=ppt/slides/_rels/slide25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55.xml"/><Relationship Id="rId3" Type="http://schemas.openxmlformats.org/officeDocument/2006/relationships/image" Target="../media/image198.jpg"/></Relationships>
</file>

<file path=ppt/slides/_rels/slide25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56.xml"/><Relationship Id="rId3" Type="http://schemas.openxmlformats.org/officeDocument/2006/relationships/image" Target="../media/image195.jpg"/></Relationships>
</file>

<file path=ppt/slides/_rels/slide25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57.xml"/><Relationship Id="rId3" Type="http://schemas.openxmlformats.org/officeDocument/2006/relationships/image" Target="../media/image194.jpg"/></Relationships>
</file>

<file path=ppt/slides/_rels/slide258.xml.rels><?xml version="1.0" encoding="UTF-8" standalone="yes"?><Relationships xmlns="http://schemas.openxmlformats.org/package/2006/relationships"><Relationship Id="rId11" Type="http://schemas.openxmlformats.org/officeDocument/2006/relationships/image" Target="../media/image193.jpg"/><Relationship Id="rId10" Type="http://schemas.openxmlformats.org/officeDocument/2006/relationships/image" Target="../media/image196.jpg"/><Relationship Id="rId13" Type="http://schemas.openxmlformats.org/officeDocument/2006/relationships/image" Target="../media/image200.jpg"/><Relationship Id="rId12" Type="http://schemas.openxmlformats.org/officeDocument/2006/relationships/image" Target="../media/image201.jpg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58.xml"/><Relationship Id="rId3" Type="http://schemas.openxmlformats.org/officeDocument/2006/relationships/image" Target="../media/image187.jpg"/><Relationship Id="rId4" Type="http://schemas.openxmlformats.org/officeDocument/2006/relationships/image" Target="../media/image188.jpg"/><Relationship Id="rId9" Type="http://schemas.openxmlformats.org/officeDocument/2006/relationships/image" Target="../media/image199.jpg"/><Relationship Id="rId15" Type="http://schemas.openxmlformats.org/officeDocument/2006/relationships/image" Target="../media/image198.jpg"/><Relationship Id="rId14" Type="http://schemas.openxmlformats.org/officeDocument/2006/relationships/image" Target="../media/image192.jpg"/><Relationship Id="rId17" Type="http://schemas.openxmlformats.org/officeDocument/2006/relationships/image" Target="../media/image194.jpg"/><Relationship Id="rId16" Type="http://schemas.openxmlformats.org/officeDocument/2006/relationships/image" Target="../media/image195.jpg"/><Relationship Id="rId5" Type="http://schemas.openxmlformats.org/officeDocument/2006/relationships/image" Target="../media/image197.jpg"/><Relationship Id="rId6" Type="http://schemas.openxmlformats.org/officeDocument/2006/relationships/image" Target="../media/image189.jpg"/><Relationship Id="rId7" Type="http://schemas.openxmlformats.org/officeDocument/2006/relationships/image" Target="../media/image190.jpg"/><Relationship Id="rId8" Type="http://schemas.openxmlformats.org/officeDocument/2006/relationships/image" Target="../media/image191.jpg"/></Relationships>
</file>

<file path=ppt/slides/_rels/slide25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59.xml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10.jpg"/><Relationship Id="rId4" Type="http://schemas.openxmlformats.org/officeDocument/2006/relationships/image" Target="../media/image13.jpg"/><Relationship Id="rId11" Type="http://schemas.openxmlformats.org/officeDocument/2006/relationships/image" Target="../media/image18.jpg"/><Relationship Id="rId10" Type="http://schemas.openxmlformats.org/officeDocument/2006/relationships/image" Target="../media/image14.jpg"/><Relationship Id="rId12" Type="http://schemas.openxmlformats.org/officeDocument/2006/relationships/image" Target="../media/image11.jpg"/><Relationship Id="rId9" Type="http://schemas.openxmlformats.org/officeDocument/2006/relationships/image" Target="../media/image17.jpg"/><Relationship Id="rId5" Type="http://schemas.openxmlformats.org/officeDocument/2006/relationships/image" Target="../media/image22.jpg"/><Relationship Id="rId6" Type="http://schemas.openxmlformats.org/officeDocument/2006/relationships/image" Target="../media/image12.jpg"/><Relationship Id="rId7" Type="http://schemas.openxmlformats.org/officeDocument/2006/relationships/image" Target="../media/image16.jpg"/><Relationship Id="rId8" Type="http://schemas.openxmlformats.org/officeDocument/2006/relationships/image" Target="../media/image15.jpg"/></Relationships>
</file>

<file path=ppt/slides/_rels/slide260.xml.rels><?xml version="1.0" encoding="UTF-8" standalone="yes"?><Relationships xmlns="http://schemas.openxmlformats.org/package/2006/relationships"><Relationship Id="rId11" Type="http://schemas.openxmlformats.org/officeDocument/2006/relationships/image" Target="../media/image211.jpg"/><Relationship Id="rId10" Type="http://schemas.openxmlformats.org/officeDocument/2006/relationships/image" Target="../media/image207.jpg"/><Relationship Id="rId13" Type="http://schemas.openxmlformats.org/officeDocument/2006/relationships/image" Target="../media/image208.jpg"/><Relationship Id="rId12" Type="http://schemas.openxmlformats.org/officeDocument/2006/relationships/image" Target="../media/image213.jpg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60.xml"/><Relationship Id="rId3" Type="http://schemas.openxmlformats.org/officeDocument/2006/relationships/image" Target="../media/image203.jpg"/><Relationship Id="rId4" Type="http://schemas.openxmlformats.org/officeDocument/2006/relationships/image" Target="../media/image204.jpg"/><Relationship Id="rId9" Type="http://schemas.openxmlformats.org/officeDocument/2006/relationships/image" Target="../media/image206.jpg"/><Relationship Id="rId15" Type="http://schemas.openxmlformats.org/officeDocument/2006/relationships/image" Target="../media/image212.jpg"/><Relationship Id="rId14" Type="http://schemas.openxmlformats.org/officeDocument/2006/relationships/image" Target="../media/image217.jpg"/><Relationship Id="rId17" Type="http://schemas.openxmlformats.org/officeDocument/2006/relationships/image" Target="../media/image216.jpg"/><Relationship Id="rId16" Type="http://schemas.openxmlformats.org/officeDocument/2006/relationships/image" Target="../media/image210.jpg"/><Relationship Id="rId5" Type="http://schemas.openxmlformats.org/officeDocument/2006/relationships/image" Target="../media/image214.jpg"/><Relationship Id="rId6" Type="http://schemas.openxmlformats.org/officeDocument/2006/relationships/image" Target="../media/image202.jpg"/><Relationship Id="rId7" Type="http://schemas.openxmlformats.org/officeDocument/2006/relationships/image" Target="../media/image215.jpg"/><Relationship Id="rId8" Type="http://schemas.openxmlformats.org/officeDocument/2006/relationships/image" Target="../media/image209.jpg"/></Relationships>
</file>

<file path=ppt/slides/_rels/slide26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61.xml"/><Relationship Id="rId3" Type="http://schemas.openxmlformats.org/officeDocument/2006/relationships/image" Target="../media/image203.jpg"/></Relationships>
</file>

<file path=ppt/slides/_rels/slide26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62.xml"/><Relationship Id="rId3" Type="http://schemas.openxmlformats.org/officeDocument/2006/relationships/image" Target="../media/image204.jpg"/></Relationships>
</file>

<file path=ppt/slides/_rels/slide26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63.xml"/><Relationship Id="rId3" Type="http://schemas.openxmlformats.org/officeDocument/2006/relationships/image" Target="../media/image214.jpg"/></Relationships>
</file>

<file path=ppt/slides/_rels/slide26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64.xml"/><Relationship Id="rId3" Type="http://schemas.openxmlformats.org/officeDocument/2006/relationships/image" Target="../media/image202.jpg"/></Relationships>
</file>

<file path=ppt/slides/_rels/slide26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65.xml"/><Relationship Id="rId3" Type="http://schemas.openxmlformats.org/officeDocument/2006/relationships/image" Target="../media/image215.jpg"/></Relationships>
</file>

<file path=ppt/slides/_rels/slide26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66.xml"/><Relationship Id="rId3" Type="http://schemas.openxmlformats.org/officeDocument/2006/relationships/image" Target="../media/image209.jpg"/></Relationships>
</file>

<file path=ppt/slides/_rels/slide26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67.xml"/><Relationship Id="rId3" Type="http://schemas.openxmlformats.org/officeDocument/2006/relationships/image" Target="../media/image206.jpg"/></Relationships>
</file>

<file path=ppt/slides/_rels/slide26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68.xml"/><Relationship Id="rId3" Type="http://schemas.openxmlformats.org/officeDocument/2006/relationships/image" Target="../media/image207.jpg"/></Relationships>
</file>

<file path=ppt/slides/_rels/slide26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69.xml"/><Relationship Id="rId3" Type="http://schemas.openxmlformats.org/officeDocument/2006/relationships/image" Target="../media/image211.jp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/Relationships>
</file>

<file path=ppt/slides/_rels/slide27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70.xml"/><Relationship Id="rId3" Type="http://schemas.openxmlformats.org/officeDocument/2006/relationships/image" Target="../media/image213.jpg"/></Relationships>
</file>

<file path=ppt/slides/_rels/slide27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71.xml"/><Relationship Id="rId3" Type="http://schemas.openxmlformats.org/officeDocument/2006/relationships/image" Target="../media/image208.jpg"/></Relationships>
</file>

<file path=ppt/slides/_rels/slide27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72.xml"/><Relationship Id="rId3" Type="http://schemas.openxmlformats.org/officeDocument/2006/relationships/image" Target="../media/image217.jpg"/></Relationships>
</file>

<file path=ppt/slides/_rels/slide27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73.xml"/><Relationship Id="rId3" Type="http://schemas.openxmlformats.org/officeDocument/2006/relationships/image" Target="../media/image212.jpg"/></Relationships>
</file>

<file path=ppt/slides/_rels/slide27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74.xml"/><Relationship Id="rId3" Type="http://schemas.openxmlformats.org/officeDocument/2006/relationships/image" Target="../media/image210.jpg"/></Relationships>
</file>

<file path=ppt/slides/_rels/slide27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75.xml"/><Relationship Id="rId3" Type="http://schemas.openxmlformats.org/officeDocument/2006/relationships/image" Target="../media/image216.jpg"/></Relationships>
</file>

<file path=ppt/slides/_rels/slide276.xml.rels><?xml version="1.0" encoding="UTF-8" standalone="yes"?><Relationships xmlns="http://schemas.openxmlformats.org/package/2006/relationships"><Relationship Id="rId11" Type="http://schemas.openxmlformats.org/officeDocument/2006/relationships/image" Target="../media/image211.jpg"/><Relationship Id="rId10" Type="http://schemas.openxmlformats.org/officeDocument/2006/relationships/image" Target="../media/image207.jpg"/><Relationship Id="rId13" Type="http://schemas.openxmlformats.org/officeDocument/2006/relationships/image" Target="../media/image208.jpg"/><Relationship Id="rId12" Type="http://schemas.openxmlformats.org/officeDocument/2006/relationships/image" Target="../media/image213.jpg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76.xml"/><Relationship Id="rId3" Type="http://schemas.openxmlformats.org/officeDocument/2006/relationships/image" Target="../media/image203.jpg"/><Relationship Id="rId4" Type="http://schemas.openxmlformats.org/officeDocument/2006/relationships/image" Target="../media/image204.jpg"/><Relationship Id="rId9" Type="http://schemas.openxmlformats.org/officeDocument/2006/relationships/image" Target="../media/image206.jpg"/><Relationship Id="rId15" Type="http://schemas.openxmlformats.org/officeDocument/2006/relationships/image" Target="../media/image212.jpg"/><Relationship Id="rId14" Type="http://schemas.openxmlformats.org/officeDocument/2006/relationships/image" Target="../media/image217.jpg"/><Relationship Id="rId17" Type="http://schemas.openxmlformats.org/officeDocument/2006/relationships/image" Target="../media/image216.jpg"/><Relationship Id="rId16" Type="http://schemas.openxmlformats.org/officeDocument/2006/relationships/image" Target="../media/image210.jpg"/><Relationship Id="rId5" Type="http://schemas.openxmlformats.org/officeDocument/2006/relationships/image" Target="../media/image214.jpg"/><Relationship Id="rId6" Type="http://schemas.openxmlformats.org/officeDocument/2006/relationships/image" Target="../media/image202.jpg"/><Relationship Id="rId7" Type="http://schemas.openxmlformats.org/officeDocument/2006/relationships/image" Target="../media/image215.jpg"/><Relationship Id="rId8" Type="http://schemas.openxmlformats.org/officeDocument/2006/relationships/image" Target="../media/image209.jpg"/></Relationships>
</file>

<file path=ppt/slides/_rels/slide27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77.xml"/></Relationships>
</file>

<file path=ppt/slides/_rels/slide278.xml.rels><?xml version="1.0" encoding="UTF-8" standalone="yes"?><Relationships xmlns="http://schemas.openxmlformats.org/package/2006/relationships"><Relationship Id="rId11" Type="http://schemas.openxmlformats.org/officeDocument/2006/relationships/image" Target="../media/image220.jpg"/><Relationship Id="rId10" Type="http://schemas.openxmlformats.org/officeDocument/2006/relationships/image" Target="../media/image225.jpg"/><Relationship Id="rId13" Type="http://schemas.openxmlformats.org/officeDocument/2006/relationships/image" Target="../media/image219.jpg"/><Relationship Id="rId12" Type="http://schemas.openxmlformats.org/officeDocument/2006/relationships/image" Target="../media/image223.jpg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78.xml"/><Relationship Id="rId3" Type="http://schemas.openxmlformats.org/officeDocument/2006/relationships/image" Target="../media/image231.jpg"/><Relationship Id="rId4" Type="http://schemas.openxmlformats.org/officeDocument/2006/relationships/image" Target="../media/image224.jpg"/><Relationship Id="rId9" Type="http://schemas.openxmlformats.org/officeDocument/2006/relationships/image" Target="../media/image230.jpg"/><Relationship Id="rId15" Type="http://schemas.openxmlformats.org/officeDocument/2006/relationships/image" Target="../media/image232.jpg"/><Relationship Id="rId14" Type="http://schemas.openxmlformats.org/officeDocument/2006/relationships/image" Target="../media/image229.jpg"/><Relationship Id="rId17" Type="http://schemas.openxmlformats.org/officeDocument/2006/relationships/image" Target="../media/image227.jpg"/><Relationship Id="rId16" Type="http://schemas.openxmlformats.org/officeDocument/2006/relationships/image" Target="../media/image222.jpg"/><Relationship Id="rId5" Type="http://schemas.openxmlformats.org/officeDocument/2006/relationships/image" Target="../media/image228.jpg"/><Relationship Id="rId6" Type="http://schemas.openxmlformats.org/officeDocument/2006/relationships/image" Target="../media/image218.jpg"/><Relationship Id="rId7" Type="http://schemas.openxmlformats.org/officeDocument/2006/relationships/image" Target="../media/image221.jpg"/><Relationship Id="rId8" Type="http://schemas.openxmlformats.org/officeDocument/2006/relationships/image" Target="../media/image226.jpg"/></Relationships>
</file>

<file path=ppt/slides/_rels/slide27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79.xml"/><Relationship Id="rId3" Type="http://schemas.openxmlformats.org/officeDocument/2006/relationships/image" Target="../media/image231.jp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29.jpg"/><Relationship Id="rId4" Type="http://schemas.openxmlformats.org/officeDocument/2006/relationships/image" Target="../media/image20.jpg"/><Relationship Id="rId11" Type="http://schemas.openxmlformats.org/officeDocument/2006/relationships/image" Target="../media/image26.jpg"/><Relationship Id="rId10" Type="http://schemas.openxmlformats.org/officeDocument/2006/relationships/image" Target="../media/image28.jpg"/><Relationship Id="rId12" Type="http://schemas.openxmlformats.org/officeDocument/2006/relationships/image" Target="../media/image25.jpg"/><Relationship Id="rId9" Type="http://schemas.openxmlformats.org/officeDocument/2006/relationships/image" Target="../media/image23.jpg"/><Relationship Id="rId5" Type="http://schemas.openxmlformats.org/officeDocument/2006/relationships/image" Target="../media/image21.jpg"/><Relationship Id="rId6" Type="http://schemas.openxmlformats.org/officeDocument/2006/relationships/image" Target="../media/image24.jpg"/><Relationship Id="rId7" Type="http://schemas.openxmlformats.org/officeDocument/2006/relationships/image" Target="../media/image19.jpg"/><Relationship Id="rId8" Type="http://schemas.openxmlformats.org/officeDocument/2006/relationships/image" Target="../media/image27.jpg"/></Relationships>
</file>

<file path=ppt/slides/_rels/slide28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80.xml"/><Relationship Id="rId3" Type="http://schemas.openxmlformats.org/officeDocument/2006/relationships/image" Target="../media/image224.jpg"/></Relationships>
</file>

<file path=ppt/slides/_rels/slide28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81.xml"/><Relationship Id="rId3" Type="http://schemas.openxmlformats.org/officeDocument/2006/relationships/image" Target="../media/image228.jpg"/></Relationships>
</file>

<file path=ppt/slides/_rels/slide28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82.xml"/><Relationship Id="rId3" Type="http://schemas.openxmlformats.org/officeDocument/2006/relationships/image" Target="../media/image218.jpg"/></Relationships>
</file>

<file path=ppt/slides/_rels/slide28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83.xml"/><Relationship Id="rId3" Type="http://schemas.openxmlformats.org/officeDocument/2006/relationships/image" Target="../media/image221.jpg"/></Relationships>
</file>

<file path=ppt/slides/_rels/slide28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84.xml"/><Relationship Id="rId3" Type="http://schemas.openxmlformats.org/officeDocument/2006/relationships/image" Target="../media/image230.jpg"/></Relationships>
</file>

<file path=ppt/slides/_rels/slide28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85.xml"/><Relationship Id="rId3" Type="http://schemas.openxmlformats.org/officeDocument/2006/relationships/image" Target="../media/image225.jpg"/></Relationships>
</file>

<file path=ppt/slides/_rels/slide28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86.xml"/><Relationship Id="rId3" Type="http://schemas.openxmlformats.org/officeDocument/2006/relationships/image" Target="../media/image220.jpg"/></Relationships>
</file>

<file path=ppt/slides/_rels/slide28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87.xml"/><Relationship Id="rId3" Type="http://schemas.openxmlformats.org/officeDocument/2006/relationships/image" Target="../media/image223.jpg"/></Relationships>
</file>

<file path=ppt/slides/_rels/slide28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88.xml"/><Relationship Id="rId3" Type="http://schemas.openxmlformats.org/officeDocument/2006/relationships/image" Target="../media/image226.jpg"/></Relationships>
</file>

<file path=ppt/slides/_rels/slide28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89.xml"/><Relationship Id="rId3" Type="http://schemas.openxmlformats.org/officeDocument/2006/relationships/image" Target="../media/image219.jp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29.jpg"/></Relationships>
</file>

<file path=ppt/slides/_rels/slide29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90.xml"/><Relationship Id="rId3" Type="http://schemas.openxmlformats.org/officeDocument/2006/relationships/image" Target="../media/image229.jpg"/></Relationships>
</file>

<file path=ppt/slides/_rels/slide29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91.xml"/><Relationship Id="rId3" Type="http://schemas.openxmlformats.org/officeDocument/2006/relationships/image" Target="../media/image232.jpg"/></Relationships>
</file>

<file path=ppt/slides/_rels/slide29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92.xml"/><Relationship Id="rId3" Type="http://schemas.openxmlformats.org/officeDocument/2006/relationships/image" Target="../media/image222.jpg"/></Relationships>
</file>

<file path=ppt/slides/_rels/slide29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93.xml"/><Relationship Id="rId3" Type="http://schemas.openxmlformats.org/officeDocument/2006/relationships/image" Target="../media/image227.jpg"/></Relationships>
</file>

<file path=ppt/slides/_rels/slide294.xml.rels><?xml version="1.0" encoding="UTF-8" standalone="yes"?><Relationships xmlns="http://schemas.openxmlformats.org/package/2006/relationships"><Relationship Id="rId11" Type="http://schemas.openxmlformats.org/officeDocument/2006/relationships/image" Target="../media/image220.jpg"/><Relationship Id="rId10" Type="http://schemas.openxmlformats.org/officeDocument/2006/relationships/image" Target="../media/image225.jpg"/><Relationship Id="rId13" Type="http://schemas.openxmlformats.org/officeDocument/2006/relationships/image" Target="../media/image219.jpg"/><Relationship Id="rId12" Type="http://schemas.openxmlformats.org/officeDocument/2006/relationships/image" Target="../media/image223.jpg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94.xml"/><Relationship Id="rId3" Type="http://schemas.openxmlformats.org/officeDocument/2006/relationships/image" Target="../media/image231.jpg"/><Relationship Id="rId4" Type="http://schemas.openxmlformats.org/officeDocument/2006/relationships/image" Target="../media/image224.jpg"/><Relationship Id="rId9" Type="http://schemas.openxmlformats.org/officeDocument/2006/relationships/image" Target="../media/image230.jpg"/><Relationship Id="rId15" Type="http://schemas.openxmlformats.org/officeDocument/2006/relationships/image" Target="../media/image232.jpg"/><Relationship Id="rId14" Type="http://schemas.openxmlformats.org/officeDocument/2006/relationships/image" Target="../media/image229.jpg"/><Relationship Id="rId17" Type="http://schemas.openxmlformats.org/officeDocument/2006/relationships/image" Target="../media/image227.jpg"/><Relationship Id="rId16" Type="http://schemas.openxmlformats.org/officeDocument/2006/relationships/image" Target="../media/image222.jpg"/><Relationship Id="rId5" Type="http://schemas.openxmlformats.org/officeDocument/2006/relationships/image" Target="../media/image228.jpg"/><Relationship Id="rId6" Type="http://schemas.openxmlformats.org/officeDocument/2006/relationships/image" Target="../media/image218.jpg"/><Relationship Id="rId7" Type="http://schemas.openxmlformats.org/officeDocument/2006/relationships/image" Target="../media/image221.jpg"/><Relationship Id="rId8" Type="http://schemas.openxmlformats.org/officeDocument/2006/relationships/image" Target="../media/image226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.jpg"/><Relationship Id="rId4" Type="http://schemas.openxmlformats.org/officeDocument/2006/relationships/image" Target="../media/image7.jpg"/><Relationship Id="rId11" Type="http://schemas.openxmlformats.org/officeDocument/2006/relationships/image" Target="../media/image9.jpg"/><Relationship Id="rId10" Type="http://schemas.openxmlformats.org/officeDocument/2006/relationships/image" Target="../media/image6.jpg"/><Relationship Id="rId9" Type="http://schemas.openxmlformats.org/officeDocument/2006/relationships/image" Target="../media/image5.jpg"/><Relationship Id="rId5" Type="http://schemas.openxmlformats.org/officeDocument/2006/relationships/image" Target="../media/image8.jpg"/><Relationship Id="rId6" Type="http://schemas.openxmlformats.org/officeDocument/2006/relationships/image" Target="../media/image3.jpg"/><Relationship Id="rId7" Type="http://schemas.openxmlformats.org/officeDocument/2006/relationships/image" Target="../media/image4.jpg"/><Relationship Id="rId8" Type="http://schemas.openxmlformats.org/officeDocument/2006/relationships/image" Target="../media/image1.jp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20.jp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21.jp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24.jp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19.jp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27.jp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23.jp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28.jp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25.jp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26.jpg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29.jpg"/><Relationship Id="rId4" Type="http://schemas.openxmlformats.org/officeDocument/2006/relationships/image" Target="../media/image20.jpg"/><Relationship Id="rId11" Type="http://schemas.openxmlformats.org/officeDocument/2006/relationships/image" Target="../media/image26.jpg"/><Relationship Id="rId10" Type="http://schemas.openxmlformats.org/officeDocument/2006/relationships/image" Target="../media/image28.jpg"/><Relationship Id="rId12" Type="http://schemas.openxmlformats.org/officeDocument/2006/relationships/image" Target="../media/image25.jpg"/><Relationship Id="rId9" Type="http://schemas.openxmlformats.org/officeDocument/2006/relationships/image" Target="../media/image23.jpg"/><Relationship Id="rId5" Type="http://schemas.openxmlformats.org/officeDocument/2006/relationships/image" Target="../media/image21.jpg"/><Relationship Id="rId6" Type="http://schemas.openxmlformats.org/officeDocument/2006/relationships/image" Target="../media/image24.jpg"/><Relationship Id="rId7" Type="http://schemas.openxmlformats.org/officeDocument/2006/relationships/image" Target="../media/image19.jpg"/><Relationship Id="rId8" Type="http://schemas.openxmlformats.org/officeDocument/2006/relationships/image" Target="../media/image27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.jpg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0.xml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33.jpg"/><Relationship Id="rId4" Type="http://schemas.openxmlformats.org/officeDocument/2006/relationships/image" Target="../media/image31.jpg"/><Relationship Id="rId11" Type="http://schemas.openxmlformats.org/officeDocument/2006/relationships/image" Target="../media/image43.jpg"/><Relationship Id="rId10" Type="http://schemas.openxmlformats.org/officeDocument/2006/relationships/image" Target="../media/image39.jpg"/><Relationship Id="rId12" Type="http://schemas.openxmlformats.org/officeDocument/2006/relationships/image" Target="../media/image32.jpg"/><Relationship Id="rId9" Type="http://schemas.openxmlformats.org/officeDocument/2006/relationships/image" Target="../media/image38.jpg"/><Relationship Id="rId5" Type="http://schemas.openxmlformats.org/officeDocument/2006/relationships/image" Target="../media/image36.jpg"/><Relationship Id="rId6" Type="http://schemas.openxmlformats.org/officeDocument/2006/relationships/image" Target="../media/image35.jpg"/><Relationship Id="rId7" Type="http://schemas.openxmlformats.org/officeDocument/2006/relationships/image" Target="../media/image30.jpg"/><Relationship Id="rId8" Type="http://schemas.openxmlformats.org/officeDocument/2006/relationships/image" Target="../media/image34.jpg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33.jpg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31.jpg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36.jpg"/></Relationships>
</file>

<file path=ppt/slides/_rels/slide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35.jpg"/></Relationships>
</file>

<file path=ppt/slides/_rels/slide4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30.jpg"/></Relationships>
</file>

<file path=ppt/slides/_rels/slide4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7.xml"/><Relationship Id="rId3" Type="http://schemas.openxmlformats.org/officeDocument/2006/relationships/image" Target="../media/image34.jpg"/></Relationships>
</file>

<file path=ppt/slides/_rels/slide4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8.xml"/><Relationship Id="rId3" Type="http://schemas.openxmlformats.org/officeDocument/2006/relationships/image" Target="../media/image38.jpg"/></Relationships>
</file>

<file path=ppt/slides/_rels/slide4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9.xml"/><Relationship Id="rId3" Type="http://schemas.openxmlformats.org/officeDocument/2006/relationships/image" Target="../media/image39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7.jpg"/></Relationships>
</file>

<file path=ppt/slides/_rels/slide5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0.xml"/><Relationship Id="rId3" Type="http://schemas.openxmlformats.org/officeDocument/2006/relationships/image" Target="../media/image43.jpg"/></Relationships>
</file>

<file path=ppt/slides/_rels/slide5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1.xml"/><Relationship Id="rId3" Type="http://schemas.openxmlformats.org/officeDocument/2006/relationships/image" Target="../media/image32.jpg"/></Relationships>
</file>

<file path=ppt/slides/_rels/slide5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52.xml"/><Relationship Id="rId3" Type="http://schemas.openxmlformats.org/officeDocument/2006/relationships/image" Target="../media/image33.jpg"/><Relationship Id="rId4" Type="http://schemas.openxmlformats.org/officeDocument/2006/relationships/image" Target="../media/image31.jpg"/><Relationship Id="rId11" Type="http://schemas.openxmlformats.org/officeDocument/2006/relationships/image" Target="../media/image43.jpg"/><Relationship Id="rId10" Type="http://schemas.openxmlformats.org/officeDocument/2006/relationships/image" Target="../media/image39.jpg"/><Relationship Id="rId12" Type="http://schemas.openxmlformats.org/officeDocument/2006/relationships/image" Target="../media/image32.jpg"/><Relationship Id="rId9" Type="http://schemas.openxmlformats.org/officeDocument/2006/relationships/image" Target="../media/image38.jpg"/><Relationship Id="rId5" Type="http://schemas.openxmlformats.org/officeDocument/2006/relationships/image" Target="../media/image36.jpg"/><Relationship Id="rId6" Type="http://schemas.openxmlformats.org/officeDocument/2006/relationships/image" Target="../media/image35.jpg"/><Relationship Id="rId7" Type="http://schemas.openxmlformats.org/officeDocument/2006/relationships/image" Target="../media/image30.jpg"/><Relationship Id="rId8" Type="http://schemas.openxmlformats.org/officeDocument/2006/relationships/image" Target="../media/image34.jpg"/></Relationships>
</file>

<file path=ppt/slides/_rels/slide5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3.xml"/></Relationships>
</file>

<file path=ppt/slides/_rels/slide54.xml.rels><?xml version="1.0" encoding="UTF-8" standalone="yes"?><Relationships xmlns="http://schemas.openxmlformats.org/package/2006/relationships"><Relationship Id="rId11" Type="http://schemas.openxmlformats.org/officeDocument/2006/relationships/image" Target="../media/image49.jpg"/><Relationship Id="rId10" Type="http://schemas.openxmlformats.org/officeDocument/2006/relationships/image" Target="../media/image42.jpg"/><Relationship Id="rId13" Type="http://schemas.openxmlformats.org/officeDocument/2006/relationships/image" Target="../media/image40.jpg"/><Relationship Id="rId12" Type="http://schemas.openxmlformats.org/officeDocument/2006/relationships/image" Target="../media/image51.jpg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54.xml"/><Relationship Id="rId3" Type="http://schemas.openxmlformats.org/officeDocument/2006/relationships/image" Target="../media/image37.jpg"/><Relationship Id="rId4" Type="http://schemas.openxmlformats.org/officeDocument/2006/relationships/image" Target="../media/image44.jpg"/><Relationship Id="rId9" Type="http://schemas.openxmlformats.org/officeDocument/2006/relationships/image" Target="../media/image47.jpg"/><Relationship Id="rId14" Type="http://schemas.openxmlformats.org/officeDocument/2006/relationships/image" Target="../media/image52.jpg"/><Relationship Id="rId5" Type="http://schemas.openxmlformats.org/officeDocument/2006/relationships/image" Target="../media/image46.jpg"/><Relationship Id="rId6" Type="http://schemas.openxmlformats.org/officeDocument/2006/relationships/image" Target="../media/image41.jpg"/><Relationship Id="rId7" Type="http://schemas.openxmlformats.org/officeDocument/2006/relationships/image" Target="../media/image48.jpg"/><Relationship Id="rId8" Type="http://schemas.openxmlformats.org/officeDocument/2006/relationships/image" Target="../media/image45.jpg"/></Relationships>
</file>

<file path=ppt/slides/_rels/slide5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5.xml"/><Relationship Id="rId3" Type="http://schemas.openxmlformats.org/officeDocument/2006/relationships/image" Target="../media/image37.jpg"/></Relationships>
</file>

<file path=ppt/slides/_rels/slide5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6.xml"/><Relationship Id="rId3" Type="http://schemas.openxmlformats.org/officeDocument/2006/relationships/image" Target="../media/image44.jpg"/></Relationships>
</file>

<file path=ppt/slides/_rels/slide5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7.xml"/><Relationship Id="rId3" Type="http://schemas.openxmlformats.org/officeDocument/2006/relationships/image" Target="../media/image46.jpg"/></Relationships>
</file>

<file path=ppt/slides/_rels/slide5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8.xml"/><Relationship Id="rId3" Type="http://schemas.openxmlformats.org/officeDocument/2006/relationships/image" Target="../media/image41.jpg"/></Relationships>
</file>

<file path=ppt/slides/_rels/slide5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9.xml"/><Relationship Id="rId3" Type="http://schemas.openxmlformats.org/officeDocument/2006/relationships/image" Target="../media/image48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5.jpg"/></Relationships>
</file>

<file path=ppt/slides/_rels/slide6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0.xml"/><Relationship Id="rId3" Type="http://schemas.openxmlformats.org/officeDocument/2006/relationships/image" Target="../media/image45.jpg"/></Relationships>
</file>

<file path=ppt/slides/_rels/slide6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1.xml"/><Relationship Id="rId3" Type="http://schemas.openxmlformats.org/officeDocument/2006/relationships/image" Target="../media/image47.jpg"/></Relationships>
</file>

<file path=ppt/slides/_rels/slide6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2.xml"/><Relationship Id="rId3" Type="http://schemas.openxmlformats.org/officeDocument/2006/relationships/image" Target="../media/image42.jpg"/></Relationships>
</file>

<file path=ppt/slides/_rels/slide6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3.xml"/><Relationship Id="rId3" Type="http://schemas.openxmlformats.org/officeDocument/2006/relationships/image" Target="../media/image49.jpg"/></Relationships>
</file>

<file path=ppt/slides/_rels/slide6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4.xml"/><Relationship Id="rId3" Type="http://schemas.openxmlformats.org/officeDocument/2006/relationships/image" Target="../media/image51.jpg"/></Relationships>
</file>

<file path=ppt/slides/_rels/slide6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5.xml"/><Relationship Id="rId3" Type="http://schemas.openxmlformats.org/officeDocument/2006/relationships/image" Target="../media/image40.jpg"/></Relationships>
</file>

<file path=ppt/slides/_rels/slide6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6.xml"/><Relationship Id="rId3" Type="http://schemas.openxmlformats.org/officeDocument/2006/relationships/image" Target="../media/image52.jpg"/></Relationships>
</file>

<file path=ppt/slides/_rels/slide67.xml.rels><?xml version="1.0" encoding="UTF-8" standalone="yes"?><Relationships xmlns="http://schemas.openxmlformats.org/package/2006/relationships"><Relationship Id="rId11" Type="http://schemas.openxmlformats.org/officeDocument/2006/relationships/image" Target="../media/image49.jpg"/><Relationship Id="rId10" Type="http://schemas.openxmlformats.org/officeDocument/2006/relationships/image" Target="../media/image42.jpg"/><Relationship Id="rId13" Type="http://schemas.openxmlformats.org/officeDocument/2006/relationships/image" Target="../media/image40.jpg"/><Relationship Id="rId12" Type="http://schemas.openxmlformats.org/officeDocument/2006/relationships/image" Target="../media/image51.jpg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67.xml"/><Relationship Id="rId3" Type="http://schemas.openxmlformats.org/officeDocument/2006/relationships/image" Target="../media/image37.jpg"/><Relationship Id="rId4" Type="http://schemas.openxmlformats.org/officeDocument/2006/relationships/image" Target="../media/image44.jpg"/><Relationship Id="rId9" Type="http://schemas.openxmlformats.org/officeDocument/2006/relationships/image" Target="../media/image47.jpg"/><Relationship Id="rId14" Type="http://schemas.openxmlformats.org/officeDocument/2006/relationships/image" Target="../media/image52.jpg"/><Relationship Id="rId5" Type="http://schemas.openxmlformats.org/officeDocument/2006/relationships/image" Target="../media/image46.jpg"/><Relationship Id="rId6" Type="http://schemas.openxmlformats.org/officeDocument/2006/relationships/image" Target="../media/image41.jpg"/><Relationship Id="rId7" Type="http://schemas.openxmlformats.org/officeDocument/2006/relationships/image" Target="../media/image48.jpg"/><Relationship Id="rId8" Type="http://schemas.openxmlformats.org/officeDocument/2006/relationships/image" Target="../media/image45.jpg"/></Relationships>
</file>

<file path=ppt/slides/_rels/slide6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8.xml"/></Relationships>
</file>

<file path=ppt/slides/_rels/slide69.xml.rels><?xml version="1.0" encoding="UTF-8" standalone="yes"?><Relationships xmlns="http://schemas.openxmlformats.org/package/2006/relationships"><Relationship Id="rId11" Type="http://schemas.openxmlformats.org/officeDocument/2006/relationships/image" Target="../media/image54.jpg"/><Relationship Id="rId10" Type="http://schemas.openxmlformats.org/officeDocument/2006/relationships/image" Target="../media/image58.jpg"/><Relationship Id="rId13" Type="http://schemas.openxmlformats.org/officeDocument/2006/relationships/image" Target="../media/image60.jpg"/><Relationship Id="rId12" Type="http://schemas.openxmlformats.org/officeDocument/2006/relationships/image" Target="../media/image72.jpg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69.xml"/><Relationship Id="rId3" Type="http://schemas.openxmlformats.org/officeDocument/2006/relationships/image" Target="../media/image57.jpg"/><Relationship Id="rId4" Type="http://schemas.openxmlformats.org/officeDocument/2006/relationships/image" Target="../media/image55.jpg"/><Relationship Id="rId9" Type="http://schemas.openxmlformats.org/officeDocument/2006/relationships/image" Target="../media/image53.jpg"/><Relationship Id="rId14" Type="http://schemas.openxmlformats.org/officeDocument/2006/relationships/image" Target="../media/image61.jpg"/><Relationship Id="rId5" Type="http://schemas.openxmlformats.org/officeDocument/2006/relationships/image" Target="../media/image50.jpg"/><Relationship Id="rId6" Type="http://schemas.openxmlformats.org/officeDocument/2006/relationships/image" Target="../media/image59.jpg"/><Relationship Id="rId7" Type="http://schemas.openxmlformats.org/officeDocument/2006/relationships/image" Target="../media/image56.jpg"/><Relationship Id="rId8" Type="http://schemas.openxmlformats.org/officeDocument/2006/relationships/image" Target="../media/image62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3.jpg"/></Relationships>
</file>

<file path=ppt/slides/_rels/slide7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0.xml"/><Relationship Id="rId3" Type="http://schemas.openxmlformats.org/officeDocument/2006/relationships/image" Target="../media/image57.jpg"/></Relationships>
</file>

<file path=ppt/slides/_rels/slide7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1.xml"/><Relationship Id="rId3" Type="http://schemas.openxmlformats.org/officeDocument/2006/relationships/image" Target="../media/image55.jpg"/><Relationship Id="rId4" Type="http://schemas.openxmlformats.org/officeDocument/2006/relationships/image" Target="../media/image63.jpg"/></Relationships>
</file>

<file path=ppt/slides/_rels/slide7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2.xml"/><Relationship Id="rId3" Type="http://schemas.openxmlformats.org/officeDocument/2006/relationships/image" Target="../media/image50.jpg"/></Relationships>
</file>

<file path=ppt/slides/_rels/slide7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3.xml"/><Relationship Id="rId3" Type="http://schemas.openxmlformats.org/officeDocument/2006/relationships/image" Target="../media/image59.jpg"/></Relationships>
</file>

<file path=ppt/slides/_rels/slide7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4.xml"/><Relationship Id="rId3" Type="http://schemas.openxmlformats.org/officeDocument/2006/relationships/image" Target="../media/image56.jpg"/></Relationships>
</file>

<file path=ppt/slides/_rels/slide7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5.xml"/><Relationship Id="rId3" Type="http://schemas.openxmlformats.org/officeDocument/2006/relationships/image" Target="../media/image62.jpg"/></Relationships>
</file>

<file path=ppt/slides/_rels/slide7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6.xml"/><Relationship Id="rId3" Type="http://schemas.openxmlformats.org/officeDocument/2006/relationships/image" Target="../media/image53.jpg"/></Relationships>
</file>

<file path=ppt/slides/_rels/slide7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7.xml"/><Relationship Id="rId3" Type="http://schemas.openxmlformats.org/officeDocument/2006/relationships/image" Target="../media/image58.jpg"/></Relationships>
</file>

<file path=ppt/slides/_rels/slide7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8.xml"/><Relationship Id="rId3" Type="http://schemas.openxmlformats.org/officeDocument/2006/relationships/image" Target="../media/image54.jpg"/></Relationships>
</file>

<file path=ppt/slides/_rels/slide7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9.xml"/><Relationship Id="rId3" Type="http://schemas.openxmlformats.org/officeDocument/2006/relationships/image" Target="../media/image72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.jpg"/></Relationships>
</file>

<file path=ppt/slides/_rels/slide8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0.xml"/><Relationship Id="rId3" Type="http://schemas.openxmlformats.org/officeDocument/2006/relationships/image" Target="../media/image60.jpg"/></Relationships>
</file>

<file path=ppt/slides/_rels/slide8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1.xml"/><Relationship Id="rId3" Type="http://schemas.openxmlformats.org/officeDocument/2006/relationships/image" Target="../media/image61.jpg"/></Relationships>
</file>

<file path=ppt/slides/_rels/slide82.xml.rels><?xml version="1.0" encoding="UTF-8" standalone="yes"?><Relationships xmlns="http://schemas.openxmlformats.org/package/2006/relationships"><Relationship Id="rId11" Type="http://schemas.openxmlformats.org/officeDocument/2006/relationships/image" Target="../media/image54.jpg"/><Relationship Id="rId10" Type="http://schemas.openxmlformats.org/officeDocument/2006/relationships/image" Target="../media/image58.jpg"/><Relationship Id="rId13" Type="http://schemas.openxmlformats.org/officeDocument/2006/relationships/image" Target="../media/image60.jpg"/><Relationship Id="rId12" Type="http://schemas.openxmlformats.org/officeDocument/2006/relationships/image" Target="../media/image72.jpg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82.xml"/><Relationship Id="rId3" Type="http://schemas.openxmlformats.org/officeDocument/2006/relationships/image" Target="../media/image57.jpg"/><Relationship Id="rId4" Type="http://schemas.openxmlformats.org/officeDocument/2006/relationships/image" Target="../media/image55.jpg"/><Relationship Id="rId9" Type="http://schemas.openxmlformats.org/officeDocument/2006/relationships/image" Target="../media/image53.jpg"/><Relationship Id="rId14" Type="http://schemas.openxmlformats.org/officeDocument/2006/relationships/image" Target="../media/image61.jpg"/><Relationship Id="rId5" Type="http://schemas.openxmlformats.org/officeDocument/2006/relationships/image" Target="../media/image50.jpg"/><Relationship Id="rId6" Type="http://schemas.openxmlformats.org/officeDocument/2006/relationships/image" Target="../media/image59.jpg"/><Relationship Id="rId7" Type="http://schemas.openxmlformats.org/officeDocument/2006/relationships/image" Target="../media/image56.jpg"/><Relationship Id="rId8" Type="http://schemas.openxmlformats.org/officeDocument/2006/relationships/image" Target="../media/image62.jpg"/></Relationships>
</file>

<file path=ppt/slides/_rels/slide8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3.xml"/></Relationships>
</file>

<file path=ppt/slides/_rels/slide84.xml.rels><?xml version="1.0" encoding="UTF-8" standalone="yes"?><Relationships xmlns="http://schemas.openxmlformats.org/package/2006/relationships"><Relationship Id="rId11" Type="http://schemas.openxmlformats.org/officeDocument/2006/relationships/image" Target="../media/image70.jpg"/><Relationship Id="rId10" Type="http://schemas.openxmlformats.org/officeDocument/2006/relationships/image" Target="../media/image88.jpg"/><Relationship Id="rId13" Type="http://schemas.openxmlformats.org/officeDocument/2006/relationships/image" Target="../media/image66.jpg"/><Relationship Id="rId12" Type="http://schemas.openxmlformats.org/officeDocument/2006/relationships/image" Target="../media/image68.jpg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84.xml"/><Relationship Id="rId3" Type="http://schemas.openxmlformats.org/officeDocument/2006/relationships/image" Target="../media/image92.jpg"/><Relationship Id="rId4" Type="http://schemas.openxmlformats.org/officeDocument/2006/relationships/image" Target="../media/image96.jpg"/><Relationship Id="rId9" Type="http://schemas.openxmlformats.org/officeDocument/2006/relationships/image" Target="../media/image75.jpg"/><Relationship Id="rId14" Type="http://schemas.openxmlformats.org/officeDocument/2006/relationships/image" Target="../media/image64.jpg"/><Relationship Id="rId5" Type="http://schemas.openxmlformats.org/officeDocument/2006/relationships/image" Target="../media/image65.jpg"/><Relationship Id="rId6" Type="http://schemas.openxmlformats.org/officeDocument/2006/relationships/image" Target="../media/image69.jpg"/><Relationship Id="rId7" Type="http://schemas.openxmlformats.org/officeDocument/2006/relationships/image" Target="../media/image71.jpg"/><Relationship Id="rId8" Type="http://schemas.openxmlformats.org/officeDocument/2006/relationships/image" Target="../media/image67.jpg"/></Relationships>
</file>

<file path=ppt/slides/_rels/slide8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5.xml"/><Relationship Id="rId3" Type="http://schemas.openxmlformats.org/officeDocument/2006/relationships/image" Target="../media/image92.jpg"/></Relationships>
</file>

<file path=ppt/slides/_rels/slide8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6.xml"/><Relationship Id="rId3" Type="http://schemas.openxmlformats.org/officeDocument/2006/relationships/hyperlink" Target="https://www.instagram.com/shsartwest/?hl=en" TargetMode="External"/><Relationship Id="rId4" Type="http://schemas.openxmlformats.org/officeDocument/2006/relationships/image" Target="../media/image96.jpg"/></Relationships>
</file>

<file path=ppt/slides/_rels/slide8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7.xml"/><Relationship Id="rId3" Type="http://schemas.openxmlformats.org/officeDocument/2006/relationships/image" Target="../media/image65.jpg"/></Relationships>
</file>

<file path=ppt/slides/_rels/slide8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8.xml"/><Relationship Id="rId3" Type="http://schemas.openxmlformats.org/officeDocument/2006/relationships/image" Target="../media/image69.jpg"/></Relationships>
</file>

<file path=ppt/slides/_rels/slide8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9.xml"/><Relationship Id="rId3" Type="http://schemas.openxmlformats.org/officeDocument/2006/relationships/image" Target="../media/image71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6.jpg"/></Relationships>
</file>

<file path=ppt/slides/_rels/slide9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0.xml"/><Relationship Id="rId3" Type="http://schemas.openxmlformats.org/officeDocument/2006/relationships/image" Target="../media/image67.jpg"/></Relationships>
</file>

<file path=ppt/slides/_rels/slide9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1.xml"/><Relationship Id="rId3" Type="http://schemas.openxmlformats.org/officeDocument/2006/relationships/image" Target="../media/image75.jpg"/></Relationships>
</file>

<file path=ppt/slides/_rels/slide9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2.xml"/><Relationship Id="rId3" Type="http://schemas.openxmlformats.org/officeDocument/2006/relationships/image" Target="../media/image88.jpg"/></Relationships>
</file>

<file path=ppt/slides/_rels/slide9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3.xml"/><Relationship Id="rId3" Type="http://schemas.openxmlformats.org/officeDocument/2006/relationships/image" Target="../media/image70.jpg"/></Relationships>
</file>

<file path=ppt/slides/_rels/slide9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4.xml"/><Relationship Id="rId3" Type="http://schemas.openxmlformats.org/officeDocument/2006/relationships/image" Target="../media/image68.jpg"/></Relationships>
</file>

<file path=ppt/slides/_rels/slide9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5.xml"/><Relationship Id="rId3" Type="http://schemas.openxmlformats.org/officeDocument/2006/relationships/image" Target="../media/image66.jpg"/></Relationships>
</file>

<file path=ppt/slides/_rels/slide9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6.xml"/><Relationship Id="rId3" Type="http://schemas.openxmlformats.org/officeDocument/2006/relationships/image" Target="../media/image64.jpg"/></Relationships>
</file>

<file path=ppt/slides/_rels/slide97.xml.rels><?xml version="1.0" encoding="UTF-8" standalone="yes"?><Relationships xmlns="http://schemas.openxmlformats.org/package/2006/relationships"><Relationship Id="rId11" Type="http://schemas.openxmlformats.org/officeDocument/2006/relationships/image" Target="../media/image70.jpg"/><Relationship Id="rId10" Type="http://schemas.openxmlformats.org/officeDocument/2006/relationships/image" Target="../media/image88.jpg"/><Relationship Id="rId13" Type="http://schemas.openxmlformats.org/officeDocument/2006/relationships/image" Target="../media/image66.jpg"/><Relationship Id="rId12" Type="http://schemas.openxmlformats.org/officeDocument/2006/relationships/image" Target="../media/image68.jpg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97.xml"/><Relationship Id="rId3" Type="http://schemas.openxmlformats.org/officeDocument/2006/relationships/image" Target="../media/image92.jpg"/><Relationship Id="rId4" Type="http://schemas.openxmlformats.org/officeDocument/2006/relationships/image" Target="../media/image96.jpg"/><Relationship Id="rId9" Type="http://schemas.openxmlformats.org/officeDocument/2006/relationships/image" Target="../media/image75.jpg"/><Relationship Id="rId14" Type="http://schemas.openxmlformats.org/officeDocument/2006/relationships/image" Target="../media/image64.jpg"/><Relationship Id="rId5" Type="http://schemas.openxmlformats.org/officeDocument/2006/relationships/image" Target="../media/image65.jpg"/><Relationship Id="rId6" Type="http://schemas.openxmlformats.org/officeDocument/2006/relationships/image" Target="../media/image69.jpg"/><Relationship Id="rId7" Type="http://schemas.openxmlformats.org/officeDocument/2006/relationships/image" Target="../media/image71.jpg"/><Relationship Id="rId8" Type="http://schemas.openxmlformats.org/officeDocument/2006/relationships/image" Target="../media/image67.jpg"/></Relationships>
</file>

<file path=ppt/slides/_rels/slide9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8.xml"/></Relationships>
</file>

<file path=ppt/slides/_rels/slide99.xml.rels><?xml version="1.0" encoding="UTF-8" standalone="yes"?><Relationships xmlns="http://schemas.openxmlformats.org/package/2006/relationships"><Relationship Id="rId11" Type="http://schemas.openxmlformats.org/officeDocument/2006/relationships/image" Target="../media/image77.jpg"/><Relationship Id="rId10" Type="http://schemas.openxmlformats.org/officeDocument/2006/relationships/image" Target="../media/image79.jpg"/><Relationship Id="rId13" Type="http://schemas.openxmlformats.org/officeDocument/2006/relationships/image" Target="../media/image81.jpg"/><Relationship Id="rId12" Type="http://schemas.openxmlformats.org/officeDocument/2006/relationships/image" Target="../media/image80.jpg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99.xml"/><Relationship Id="rId3" Type="http://schemas.openxmlformats.org/officeDocument/2006/relationships/image" Target="../media/image94.jpg"/><Relationship Id="rId4" Type="http://schemas.openxmlformats.org/officeDocument/2006/relationships/image" Target="../media/image95.jpg"/><Relationship Id="rId9" Type="http://schemas.openxmlformats.org/officeDocument/2006/relationships/image" Target="../media/image82.jpg"/><Relationship Id="rId14" Type="http://schemas.openxmlformats.org/officeDocument/2006/relationships/image" Target="../media/image78.jpg"/><Relationship Id="rId5" Type="http://schemas.openxmlformats.org/officeDocument/2006/relationships/image" Target="../media/image90.jpg"/><Relationship Id="rId6" Type="http://schemas.openxmlformats.org/officeDocument/2006/relationships/image" Target="../media/image73.jpg"/><Relationship Id="rId7" Type="http://schemas.openxmlformats.org/officeDocument/2006/relationships/image" Target="../media/image74.jpg"/><Relationship Id="rId8" Type="http://schemas.openxmlformats.org/officeDocument/2006/relationships/image" Target="../media/image76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3"/>
          <p:cNvSpPr txBox="1"/>
          <p:nvPr>
            <p:ph type="title"/>
          </p:nvPr>
        </p:nvSpPr>
        <p:spPr>
          <a:xfrm>
            <a:off x="671250" y="2855000"/>
            <a:ext cx="7852200" cy="1148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9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22"/>
          <p:cNvSpPr txBox="1"/>
          <p:nvPr>
            <p:ph type="title"/>
          </p:nvPr>
        </p:nvSpPr>
        <p:spPr>
          <a:xfrm>
            <a:off x="5276850" y="0"/>
            <a:ext cx="3867300" cy="6865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Ryan Bezanson</a:t>
            </a:r>
            <a:endParaRPr>
              <a:solidFill>
                <a:srgbClr val="B7B7B7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B7B7B7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B7B7B7"/>
                </a:solidFill>
              </a:rPr>
              <a:t>graphite on paper</a:t>
            </a:r>
            <a:endParaRPr>
              <a:solidFill>
                <a:srgbClr val="B7B7B7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B7B7B7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B7B7B7"/>
                </a:solidFill>
              </a:rPr>
              <a:t>Fall 2021</a:t>
            </a:r>
            <a:endParaRPr sz="2400">
              <a:solidFill>
                <a:srgbClr val="B7B7B7"/>
              </a:solidFill>
            </a:endParaRPr>
          </a:p>
        </p:txBody>
      </p:sp>
      <p:pic>
        <p:nvPicPr>
          <p:cNvPr id="119" name="Google Shape;119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1" y="-16"/>
            <a:ext cx="5280668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76" name="Shape 7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7" name="Google Shape;777;p112"/>
          <p:cNvSpPr txBox="1"/>
          <p:nvPr>
            <p:ph type="title"/>
          </p:nvPr>
        </p:nvSpPr>
        <p:spPr>
          <a:xfrm>
            <a:off x="5257800" y="7825"/>
            <a:ext cx="3886500" cy="6858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Kieran Gale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B7B7B7"/>
                </a:solidFill>
              </a:rPr>
              <a:t>graphite on paper</a:t>
            </a:r>
            <a:endParaRPr>
              <a:solidFill>
                <a:srgbClr val="B7B7B7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B7B7B7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B7B7B7"/>
                </a:solidFill>
              </a:rPr>
              <a:t>Spring 2023</a:t>
            </a:r>
            <a:endParaRPr>
              <a:solidFill>
                <a:srgbClr val="B7B7B7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B7B7B7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B7B7B7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Lockview High School</a:t>
            </a:r>
            <a:endParaRPr sz="24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B7B7B7"/>
                </a:solidFill>
              </a:rPr>
              <a:t>Ms. Tasker</a:t>
            </a:r>
            <a:endParaRPr sz="2400">
              <a:solidFill>
                <a:srgbClr val="B7B7B7"/>
              </a:solidFill>
            </a:endParaRPr>
          </a:p>
        </p:txBody>
      </p:sp>
      <p:pic>
        <p:nvPicPr>
          <p:cNvPr id="778" name="Google Shape;778;p11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7825"/>
            <a:ext cx="5264046" cy="68579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82" name="Shape 7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3" name="Google Shape;783;p113"/>
          <p:cNvSpPr txBox="1"/>
          <p:nvPr>
            <p:ph type="title"/>
          </p:nvPr>
        </p:nvSpPr>
        <p:spPr>
          <a:xfrm>
            <a:off x="5257800" y="7825"/>
            <a:ext cx="3886500" cy="6858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Avery Comeau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B7B7B7"/>
                </a:solidFill>
              </a:rPr>
              <a:t>graphite and coloured pencil on paper</a:t>
            </a:r>
            <a:endParaRPr>
              <a:solidFill>
                <a:srgbClr val="B7B7B7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B7B7B7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B7B7B7"/>
                </a:solidFill>
              </a:rPr>
              <a:t>Spring 2023</a:t>
            </a:r>
            <a:endParaRPr>
              <a:solidFill>
                <a:srgbClr val="B7B7B7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B7B7B7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B7B7B7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Lockview High School</a:t>
            </a:r>
            <a:endParaRPr sz="24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B7B7B7"/>
                </a:solidFill>
              </a:rPr>
              <a:t>Ms. Tasker</a:t>
            </a:r>
            <a:endParaRPr sz="2400">
              <a:solidFill>
                <a:srgbClr val="B7B7B7"/>
              </a:solidFill>
            </a:endParaRPr>
          </a:p>
        </p:txBody>
      </p:sp>
      <p:pic>
        <p:nvPicPr>
          <p:cNvPr id="784" name="Google Shape;784;p1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7825"/>
            <a:ext cx="5257353" cy="68579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88" name="Shape 7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9" name="Google Shape;789;p114"/>
          <p:cNvSpPr txBox="1"/>
          <p:nvPr>
            <p:ph type="title"/>
          </p:nvPr>
        </p:nvSpPr>
        <p:spPr>
          <a:xfrm>
            <a:off x="5257800" y="7825"/>
            <a:ext cx="3886500" cy="6858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Alexa Maillet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B7B7B7"/>
                </a:solidFill>
              </a:rPr>
              <a:t>graphite on paper</a:t>
            </a:r>
            <a:endParaRPr>
              <a:solidFill>
                <a:srgbClr val="B7B7B7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B7B7B7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B7B7B7"/>
                </a:solidFill>
              </a:rPr>
              <a:t>Spring 2023</a:t>
            </a:r>
            <a:endParaRPr>
              <a:solidFill>
                <a:srgbClr val="B7B7B7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B7B7B7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B7B7B7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Sackville High School</a:t>
            </a:r>
            <a:endParaRPr sz="24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u="sng">
                <a:solidFill>
                  <a:schemeClr val="hlink"/>
                </a:solidFill>
                <a:hlinkClick r:id="rId3"/>
              </a:rPr>
              <a:t>@shsartwest</a:t>
            </a:r>
            <a:endParaRPr sz="2400">
              <a:solidFill>
                <a:srgbClr val="B7B7B7"/>
              </a:solidFill>
            </a:endParaRPr>
          </a:p>
        </p:txBody>
      </p:sp>
      <p:pic>
        <p:nvPicPr>
          <p:cNvPr id="790" name="Google Shape;790;p1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7825"/>
            <a:ext cx="5257800" cy="68324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94" name="Shape 7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5" name="Google Shape;795;p115"/>
          <p:cNvSpPr txBox="1"/>
          <p:nvPr>
            <p:ph type="title"/>
          </p:nvPr>
        </p:nvSpPr>
        <p:spPr>
          <a:xfrm>
            <a:off x="5257800" y="7825"/>
            <a:ext cx="3886500" cy="6858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Louisa Morris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B7B7B7"/>
                </a:solidFill>
              </a:rPr>
              <a:t>graphite on paper</a:t>
            </a:r>
            <a:endParaRPr>
              <a:solidFill>
                <a:srgbClr val="B7B7B7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B7B7B7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B7B7B7"/>
                </a:solidFill>
              </a:rPr>
              <a:t>Spring 2023</a:t>
            </a:r>
            <a:endParaRPr>
              <a:solidFill>
                <a:srgbClr val="B7B7B7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B7B7B7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B7B7B7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Citadel Creates</a:t>
            </a:r>
            <a:endParaRPr sz="24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B7B7B7"/>
                </a:solidFill>
              </a:rPr>
              <a:t>@mrdrapak</a:t>
            </a:r>
            <a:endParaRPr sz="2400">
              <a:solidFill>
                <a:srgbClr val="B7B7B7"/>
              </a:solidFill>
            </a:endParaRPr>
          </a:p>
        </p:txBody>
      </p:sp>
      <p:pic>
        <p:nvPicPr>
          <p:cNvPr id="796" name="Google Shape;796;p1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7825"/>
            <a:ext cx="5246378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00" name="Shape 8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1" name="Google Shape;801;p116"/>
          <p:cNvSpPr txBox="1"/>
          <p:nvPr>
            <p:ph type="title"/>
          </p:nvPr>
        </p:nvSpPr>
        <p:spPr>
          <a:xfrm>
            <a:off x="5257800" y="7825"/>
            <a:ext cx="3886500" cy="6858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Annie Patel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B7B7B7"/>
                </a:solidFill>
              </a:rPr>
              <a:t>graphite on paper</a:t>
            </a:r>
            <a:endParaRPr>
              <a:solidFill>
                <a:srgbClr val="B7B7B7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B7B7B7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B7B7B7"/>
                </a:solidFill>
              </a:rPr>
              <a:t>Spring 2023</a:t>
            </a:r>
            <a:endParaRPr>
              <a:solidFill>
                <a:srgbClr val="B7B7B7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B7B7B7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B7B7B7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Citadel Creates</a:t>
            </a:r>
            <a:endParaRPr sz="24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B7B7B7"/>
                </a:solidFill>
              </a:rPr>
              <a:t>@mrdrapak</a:t>
            </a:r>
            <a:endParaRPr sz="2400">
              <a:solidFill>
                <a:srgbClr val="B7B7B7"/>
              </a:solidFill>
            </a:endParaRPr>
          </a:p>
        </p:txBody>
      </p:sp>
      <p:pic>
        <p:nvPicPr>
          <p:cNvPr id="802" name="Google Shape;802;p1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5246378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06" name="Shape 8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7" name="Google Shape;807;p117"/>
          <p:cNvSpPr txBox="1"/>
          <p:nvPr>
            <p:ph type="title"/>
          </p:nvPr>
        </p:nvSpPr>
        <p:spPr>
          <a:xfrm>
            <a:off x="5257800" y="7825"/>
            <a:ext cx="3886500" cy="6858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Mica Paul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B7B7B7"/>
                </a:solidFill>
              </a:rPr>
              <a:t>graphite on paper</a:t>
            </a:r>
            <a:endParaRPr>
              <a:solidFill>
                <a:srgbClr val="B7B7B7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B7B7B7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B7B7B7"/>
                </a:solidFill>
              </a:rPr>
              <a:t>Spring 2023</a:t>
            </a:r>
            <a:endParaRPr>
              <a:solidFill>
                <a:srgbClr val="B7B7B7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B7B7B7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B7B7B7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Citadel Creates</a:t>
            </a:r>
            <a:endParaRPr sz="24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B7B7B7"/>
                </a:solidFill>
              </a:rPr>
              <a:t>@mrdrapak</a:t>
            </a:r>
            <a:endParaRPr sz="2400">
              <a:solidFill>
                <a:srgbClr val="B7B7B7"/>
              </a:solidFill>
            </a:endParaRPr>
          </a:p>
        </p:txBody>
      </p:sp>
      <p:pic>
        <p:nvPicPr>
          <p:cNvPr id="808" name="Google Shape;808;p1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7825"/>
            <a:ext cx="523952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12" name="Shape 8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3" name="Google Shape;813;p118"/>
          <p:cNvSpPr txBox="1"/>
          <p:nvPr>
            <p:ph type="title"/>
          </p:nvPr>
        </p:nvSpPr>
        <p:spPr>
          <a:xfrm>
            <a:off x="5257800" y="7825"/>
            <a:ext cx="3886500" cy="6858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Max Seale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B7B7B7"/>
                </a:solidFill>
              </a:rPr>
              <a:t>graphite on paper</a:t>
            </a:r>
            <a:endParaRPr>
              <a:solidFill>
                <a:srgbClr val="B7B7B7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B7B7B7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B7B7B7"/>
                </a:solidFill>
              </a:rPr>
              <a:t>Spring 2023</a:t>
            </a:r>
            <a:endParaRPr>
              <a:solidFill>
                <a:srgbClr val="B7B7B7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B7B7B7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B7B7B7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Citadel Creates</a:t>
            </a:r>
            <a:endParaRPr sz="24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B7B7B7"/>
                </a:solidFill>
              </a:rPr>
              <a:t>@mrdrapak</a:t>
            </a:r>
            <a:endParaRPr sz="2400">
              <a:solidFill>
                <a:srgbClr val="B7B7B7"/>
              </a:solidFill>
            </a:endParaRPr>
          </a:p>
        </p:txBody>
      </p:sp>
      <p:pic>
        <p:nvPicPr>
          <p:cNvPr id="814" name="Google Shape;814;p1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7825"/>
            <a:ext cx="5253234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18" name="Shape 8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" name="Google Shape;819;p119"/>
          <p:cNvSpPr txBox="1"/>
          <p:nvPr>
            <p:ph type="title"/>
          </p:nvPr>
        </p:nvSpPr>
        <p:spPr>
          <a:xfrm>
            <a:off x="5257800" y="7825"/>
            <a:ext cx="3886500" cy="6858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Kokheb Tesfatsion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B7B7B7"/>
                </a:solidFill>
              </a:rPr>
              <a:t>graphite on paper</a:t>
            </a:r>
            <a:endParaRPr>
              <a:solidFill>
                <a:srgbClr val="B7B7B7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B7B7B7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B7B7B7"/>
                </a:solidFill>
              </a:rPr>
              <a:t>Spring 2023</a:t>
            </a:r>
            <a:endParaRPr>
              <a:solidFill>
                <a:srgbClr val="B7B7B7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B7B7B7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B7B7B7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Citadel Creates</a:t>
            </a:r>
            <a:endParaRPr sz="24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B7B7B7"/>
                </a:solidFill>
              </a:rPr>
              <a:t>@mrdrapak</a:t>
            </a:r>
            <a:endParaRPr sz="2400">
              <a:solidFill>
                <a:srgbClr val="B7B7B7"/>
              </a:solidFill>
            </a:endParaRPr>
          </a:p>
        </p:txBody>
      </p:sp>
      <p:pic>
        <p:nvPicPr>
          <p:cNvPr id="820" name="Google Shape;820;p1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5246378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24" name="Shape 8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5" name="Google Shape;825;p120"/>
          <p:cNvSpPr txBox="1"/>
          <p:nvPr>
            <p:ph type="title"/>
          </p:nvPr>
        </p:nvSpPr>
        <p:spPr>
          <a:xfrm>
            <a:off x="4821175" y="7825"/>
            <a:ext cx="4323000" cy="6858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North Wright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B7B7B7"/>
                </a:solidFill>
              </a:rPr>
              <a:t>graphite on paper</a:t>
            </a:r>
            <a:endParaRPr>
              <a:solidFill>
                <a:srgbClr val="B7B7B7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B7B7B7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B7B7B7"/>
                </a:solidFill>
              </a:rPr>
              <a:t>Spring 2023</a:t>
            </a:r>
            <a:endParaRPr>
              <a:solidFill>
                <a:srgbClr val="B7B7B7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B7B7B7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B7B7B7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Citadel Creates</a:t>
            </a:r>
            <a:endParaRPr sz="24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B7B7B7"/>
                </a:solidFill>
              </a:rPr>
              <a:t>@mrdrapak</a:t>
            </a:r>
            <a:endParaRPr sz="2400">
              <a:solidFill>
                <a:srgbClr val="B7B7B7"/>
              </a:solidFill>
            </a:endParaRPr>
          </a:p>
        </p:txBody>
      </p:sp>
      <p:pic>
        <p:nvPicPr>
          <p:cNvPr id="826" name="Google Shape;826;p1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4821174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30" name="Shape 8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1" name="Google Shape;831;p121"/>
          <p:cNvSpPr txBox="1"/>
          <p:nvPr>
            <p:ph type="title"/>
          </p:nvPr>
        </p:nvSpPr>
        <p:spPr>
          <a:xfrm>
            <a:off x="5257800" y="7825"/>
            <a:ext cx="3886500" cy="6858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Razan Izeldin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B7B7B7"/>
                </a:solidFill>
              </a:rPr>
              <a:t>graphite on paper</a:t>
            </a:r>
            <a:endParaRPr>
              <a:solidFill>
                <a:srgbClr val="B7B7B7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B7B7B7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B7B7B7"/>
                </a:solidFill>
              </a:rPr>
              <a:t>Spring 2023</a:t>
            </a:r>
            <a:endParaRPr>
              <a:solidFill>
                <a:srgbClr val="B7B7B7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B7B7B7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B7B7B7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Citadel Creates</a:t>
            </a:r>
            <a:endParaRPr sz="24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B7B7B7"/>
                </a:solidFill>
              </a:rPr>
              <a:t>@mrdrapak</a:t>
            </a:r>
            <a:endParaRPr sz="2400">
              <a:solidFill>
                <a:srgbClr val="B7B7B7"/>
              </a:solidFill>
            </a:endParaRPr>
          </a:p>
        </p:txBody>
      </p:sp>
      <p:pic>
        <p:nvPicPr>
          <p:cNvPr id="832" name="Google Shape;832;p1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5280654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23"/>
          <p:cNvSpPr txBox="1"/>
          <p:nvPr>
            <p:ph type="title"/>
          </p:nvPr>
        </p:nvSpPr>
        <p:spPr>
          <a:xfrm>
            <a:off x="5276850" y="0"/>
            <a:ext cx="3867300" cy="6865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Avery Myette</a:t>
            </a:r>
            <a:endParaRPr>
              <a:solidFill>
                <a:srgbClr val="B7B7B7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B7B7B7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B7B7B7"/>
                </a:solidFill>
              </a:rPr>
              <a:t>graphite </a:t>
            </a:r>
            <a:r>
              <a:rPr lang="en">
                <a:solidFill>
                  <a:srgbClr val="B7B7B7"/>
                </a:solidFill>
              </a:rPr>
              <a:t>and</a:t>
            </a:r>
            <a:r>
              <a:rPr lang="en">
                <a:solidFill>
                  <a:srgbClr val="B7B7B7"/>
                </a:solidFill>
              </a:rPr>
              <a:t> watercolour pencil on paper</a:t>
            </a:r>
            <a:endParaRPr>
              <a:solidFill>
                <a:srgbClr val="B7B7B7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B7B7B7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B7B7B7"/>
                </a:solidFill>
              </a:rPr>
              <a:t>Fall 2021</a:t>
            </a:r>
            <a:endParaRPr sz="2400">
              <a:solidFill>
                <a:srgbClr val="B7B7B7"/>
              </a:solidFill>
            </a:endParaRPr>
          </a:p>
        </p:txBody>
      </p:sp>
      <p:pic>
        <p:nvPicPr>
          <p:cNvPr id="125" name="Google Shape;125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" y="-10"/>
            <a:ext cx="5286595" cy="6865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36" name="Shape 8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7" name="Google Shape;837;p122"/>
          <p:cNvSpPr txBox="1"/>
          <p:nvPr>
            <p:ph type="title"/>
          </p:nvPr>
        </p:nvSpPr>
        <p:spPr>
          <a:xfrm>
            <a:off x="5257800" y="7825"/>
            <a:ext cx="3886500" cy="6858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Shiang Liu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B7B7B7"/>
                </a:solidFill>
              </a:rPr>
              <a:t>graphite on paper</a:t>
            </a:r>
            <a:endParaRPr>
              <a:solidFill>
                <a:srgbClr val="B7B7B7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B7B7B7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B7B7B7"/>
                </a:solidFill>
              </a:rPr>
              <a:t>Spring 2023</a:t>
            </a:r>
            <a:endParaRPr>
              <a:solidFill>
                <a:srgbClr val="B7B7B7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B7B7B7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B7B7B7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Citadel Creates</a:t>
            </a:r>
            <a:endParaRPr sz="24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B7B7B7"/>
                </a:solidFill>
              </a:rPr>
              <a:t>@mrdrapak</a:t>
            </a:r>
            <a:endParaRPr sz="2400">
              <a:solidFill>
                <a:srgbClr val="B7B7B7"/>
              </a:solidFill>
            </a:endParaRPr>
          </a:p>
        </p:txBody>
      </p:sp>
      <p:pic>
        <p:nvPicPr>
          <p:cNvPr id="838" name="Google Shape;838;p1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5246378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42" name="Shape 8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3" name="Google Shape;843;p123"/>
          <p:cNvSpPr txBox="1"/>
          <p:nvPr>
            <p:ph type="title"/>
          </p:nvPr>
        </p:nvSpPr>
        <p:spPr>
          <a:xfrm>
            <a:off x="5257800" y="7825"/>
            <a:ext cx="3886500" cy="6858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solidFill>
                  <a:srgbClr val="FFFFFF"/>
                </a:solidFill>
                <a:highlight>
                  <a:srgbClr val="37474F"/>
                </a:highlight>
              </a:rPr>
              <a:t>Una Liu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B7B7B7"/>
                </a:solidFill>
              </a:rPr>
              <a:t>G</a:t>
            </a:r>
            <a:r>
              <a:rPr lang="en">
                <a:solidFill>
                  <a:srgbClr val="B7B7B7"/>
                </a:solidFill>
              </a:rPr>
              <a:t>raphite, </a:t>
            </a:r>
            <a:r>
              <a:rPr lang="en">
                <a:solidFill>
                  <a:srgbClr val="B7B7B7"/>
                </a:solidFill>
              </a:rPr>
              <a:t>gouache, and glitter glue</a:t>
            </a:r>
            <a:r>
              <a:rPr lang="en">
                <a:solidFill>
                  <a:srgbClr val="B7B7B7"/>
                </a:solidFill>
              </a:rPr>
              <a:t> on paper</a:t>
            </a:r>
            <a:endParaRPr>
              <a:solidFill>
                <a:srgbClr val="B7B7B7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B7B7B7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B7B7B7"/>
                </a:solidFill>
              </a:rPr>
              <a:t>Spring 2023</a:t>
            </a:r>
            <a:endParaRPr>
              <a:solidFill>
                <a:srgbClr val="B7B7B7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B7B7B7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B7B7B7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Citadel Creates</a:t>
            </a:r>
            <a:endParaRPr sz="24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B7B7B7"/>
                </a:solidFill>
              </a:rPr>
              <a:t>@mrdrapak</a:t>
            </a:r>
            <a:endParaRPr sz="2400">
              <a:solidFill>
                <a:srgbClr val="B7B7B7"/>
              </a:solidFill>
            </a:endParaRPr>
          </a:p>
        </p:txBody>
      </p:sp>
      <p:pic>
        <p:nvPicPr>
          <p:cNvPr id="844" name="Google Shape;844;p1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5260088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48" name="Shape 8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" name="Google Shape;849;p1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689810" cy="2194560"/>
          </a:xfrm>
          <a:prstGeom prst="rect">
            <a:avLst/>
          </a:prstGeom>
          <a:noFill/>
          <a:ln>
            <a:noFill/>
          </a:ln>
        </p:spPr>
      </p:pic>
      <p:pic>
        <p:nvPicPr>
          <p:cNvPr id="850" name="Google Shape;850;p1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492039" y="0"/>
            <a:ext cx="1678840" cy="2194560"/>
          </a:xfrm>
          <a:prstGeom prst="rect">
            <a:avLst/>
          </a:prstGeom>
          <a:noFill/>
          <a:ln>
            <a:noFill/>
          </a:ln>
        </p:spPr>
      </p:pic>
      <p:pic>
        <p:nvPicPr>
          <p:cNvPr id="851" name="Google Shape;851;p12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973109" y="0"/>
            <a:ext cx="1689811" cy="2194560"/>
          </a:xfrm>
          <a:prstGeom prst="rect">
            <a:avLst/>
          </a:prstGeom>
          <a:noFill/>
          <a:ln>
            <a:noFill/>
          </a:ln>
        </p:spPr>
      </p:pic>
      <p:pic>
        <p:nvPicPr>
          <p:cNvPr id="852" name="Google Shape;852;p12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465150" y="0"/>
            <a:ext cx="1678838" cy="2194560"/>
          </a:xfrm>
          <a:prstGeom prst="rect">
            <a:avLst/>
          </a:prstGeom>
          <a:noFill/>
          <a:ln>
            <a:noFill/>
          </a:ln>
        </p:spPr>
      </p:pic>
      <p:pic>
        <p:nvPicPr>
          <p:cNvPr id="853" name="Google Shape;853;p12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475" y="2331725"/>
            <a:ext cx="1678838" cy="2194560"/>
          </a:xfrm>
          <a:prstGeom prst="rect">
            <a:avLst/>
          </a:prstGeom>
          <a:noFill/>
          <a:ln>
            <a:noFill/>
          </a:ln>
        </p:spPr>
      </p:pic>
      <p:pic>
        <p:nvPicPr>
          <p:cNvPr id="854" name="Google Shape;854;p124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492033" y="2331725"/>
            <a:ext cx="1678838" cy="2194560"/>
          </a:xfrm>
          <a:prstGeom prst="rect">
            <a:avLst/>
          </a:prstGeom>
          <a:noFill/>
          <a:ln>
            <a:noFill/>
          </a:ln>
        </p:spPr>
      </p:pic>
      <p:pic>
        <p:nvPicPr>
          <p:cNvPr id="855" name="Google Shape;855;p124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4978592" y="2331725"/>
            <a:ext cx="1678838" cy="2194560"/>
          </a:xfrm>
          <a:prstGeom prst="rect">
            <a:avLst/>
          </a:prstGeom>
          <a:noFill/>
          <a:ln>
            <a:noFill/>
          </a:ln>
        </p:spPr>
      </p:pic>
      <p:pic>
        <p:nvPicPr>
          <p:cNvPr id="856" name="Google Shape;856;p124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7465150" y="2331725"/>
            <a:ext cx="1678838" cy="2194560"/>
          </a:xfrm>
          <a:prstGeom prst="rect">
            <a:avLst/>
          </a:prstGeom>
          <a:noFill/>
          <a:ln>
            <a:noFill/>
          </a:ln>
        </p:spPr>
      </p:pic>
      <p:pic>
        <p:nvPicPr>
          <p:cNvPr id="857" name="Google Shape;857;p124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0" y="4663450"/>
            <a:ext cx="1547164" cy="2194560"/>
          </a:xfrm>
          <a:prstGeom prst="rect">
            <a:avLst/>
          </a:prstGeom>
          <a:noFill/>
          <a:ln>
            <a:noFill/>
          </a:ln>
        </p:spPr>
      </p:pic>
      <p:pic>
        <p:nvPicPr>
          <p:cNvPr id="858" name="Google Shape;858;p124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2396943" y="4655625"/>
            <a:ext cx="1689811" cy="2194560"/>
          </a:xfrm>
          <a:prstGeom prst="rect">
            <a:avLst/>
          </a:prstGeom>
          <a:noFill/>
          <a:ln>
            <a:noFill/>
          </a:ln>
        </p:spPr>
      </p:pic>
      <p:pic>
        <p:nvPicPr>
          <p:cNvPr id="859" name="Google Shape;859;p124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4936533" y="4663450"/>
            <a:ext cx="1678838" cy="2194560"/>
          </a:xfrm>
          <a:prstGeom prst="rect">
            <a:avLst/>
          </a:prstGeom>
          <a:noFill/>
          <a:ln>
            <a:noFill/>
          </a:ln>
        </p:spPr>
      </p:pic>
      <p:pic>
        <p:nvPicPr>
          <p:cNvPr id="860" name="Google Shape;860;p124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7465150" y="4663450"/>
            <a:ext cx="1678838" cy="21945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64" name="Shape 8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5" name="Google Shape;865;p125"/>
          <p:cNvSpPr txBox="1"/>
          <p:nvPr>
            <p:ph type="title"/>
          </p:nvPr>
        </p:nvSpPr>
        <p:spPr>
          <a:xfrm>
            <a:off x="645900" y="2854950"/>
            <a:ext cx="7852200" cy="1148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Fall 2023 - 16</a:t>
            </a:r>
            <a:endParaRPr/>
          </a:p>
        </p:txBody>
      </p:sp>
    </p:spTree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69" name="Shape 8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" name="Google Shape;870;p1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3013" y="5702"/>
            <a:ext cx="1672121" cy="2184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71" name="Google Shape;871;p1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924477" y="11268"/>
            <a:ext cx="1672120" cy="217375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2" name="Google Shape;872;p12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735941" y="5702"/>
            <a:ext cx="1672121" cy="2184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73" name="Google Shape;873;p12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547405" y="-1"/>
            <a:ext cx="1672121" cy="219630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4" name="Google Shape;874;p12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358870" y="1919"/>
            <a:ext cx="1672122" cy="2192463"/>
          </a:xfrm>
          <a:prstGeom prst="rect">
            <a:avLst/>
          </a:prstGeom>
          <a:noFill/>
          <a:ln>
            <a:noFill/>
          </a:ln>
        </p:spPr>
      </p:pic>
      <p:pic>
        <p:nvPicPr>
          <p:cNvPr id="875" name="Google Shape;875;p126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17313" y="2346041"/>
            <a:ext cx="1672118" cy="218482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6" name="Google Shape;876;p126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28777" y="2342224"/>
            <a:ext cx="1672122" cy="2192463"/>
          </a:xfrm>
          <a:prstGeom prst="rect">
            <a:avLst/>
          </a:prstGeom>
          <a:noFill/>
          <a:ln>
            <a:noFill/>
          </a:ln>
        </p:spPr>
      </p:pic>
      <p:pic>
        <p:nvPicPr>
          <p:cNvPr id="877" name="Google Shape;877;p126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6754567" y="2348876"/>
            <a:ext cx="1672121" cy="2177239"/>
          </a:xfrm>
          <a:prstGeom prst="rect">
            <a:avLst/>
          </a:prstGeom>
          <a:noFill/>
          <a:ln>
            <a:noFill/>
          </a:ln>
        </p:spPr>
      </p:pic>
      <p:pic>
        <p:nvPicPr>
          <p:cNvPr id="878" name="Google Shape;878;p126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4340241" y="2596749"/>
            <a:ext cx="2274990" cy="1672116"/>
          </a:xfrm>
          <a:prstGeom prst="rect">
            <a:avLst/>
          </a:prstGeom>
          <a:noFill/>
          <a:ln>
            <a:noFill/>
          </a:ln>
        </p:spPr>
      </p:pic>
      <p:pic>
        <p:nvPicPr>
          <p:cNvPr id="879" name="Google Shape;879;p126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992450" y="4656028"/>
            <a:ext cx="1672121" cy="2196303"/>
          </a:xfrm>
          <a:prstGeom prst="rect">
            <a:avLst/>
          </a:prstGeom>
          <a:noFill/>
          <a:ln>
            <a:noFill/>
          </a:ln>
        </p:spPr>
      </p:pic>
      <p:pic>
        <p:nvPicPr>
          <p:cNvPr id="880" name="Google Shape;880;p126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2835166" y="4694352"/>
            <a:ext cx="1672121" cy="2106977"/>
          </a:xfrm>
          <a:prstGeom prst="rect">
            <a:avLst/>
          </a:prstGeom>
          <a:noFill/>
          <a:ln>
            <a:noFill/>
          </a:ln>
        </p:spPr>
      </p:pic>
      <p:pic>
        <p:nvPicPr>
          <p:cNvPr id="881" name="Google Shape;881;p126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4685050" y="4665537"/>
            <a:ext cx="1672122" cy="2192463"/>
          </a:xfrm>
          <a:prstGeom prst="rect">
            <a:avLst/>
          </a:prstGeom>
          <a:noFill/>
          <a:ln>
            <a:noFill/>
          </a:ln>
        </p:spPr>
      </p:pic>
      <p:pic>
        <p:nvPicPr>
          <p:cNvPr id="882" name="Google Shape;882;p126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6479417" y="4659822"/>
            <a:ext cx="1672123" cy="217723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86" name="Shape 8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7" name="Google Shape;887;p1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5225796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888" name="Google Shape;888;p127"/>
          <p:cNvSpPr txBox="1"/>
          <p:nvPr/>
        </p:nvSpPr>
        <p:spPr>
          <a:xfrm>
            <a:off x="5225796" y="0"/>
            <a:ext cx="3918300" cy="6858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rPr>
              <a:t>Quincey Johnston</a:t>
            </a:r>
            <a:endParaRPr sz="3600">
              <a:solidFill>
                <a:srgbClr val="FFFFFF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rgbClr val="888888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888888"/>
                </a:solidFill>
                <a:latin typeface="Oswald"/>
                <a:ea typeface="Oswald"/>
                <a:cs typeface="Oswald"/>
                <a:sym typeface="Oswald"/>
              </a:rPr>
              <a:t>graphite and coloured pencil on paper</a:t>
            </a:r>
            <a:endParaRPr sz="3000">
              <a:solidFill>
                <a:srgbClr val="888888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888888"/>
                </a:solidFill>
                <a:latin typeface="Oswald"/>
                <a:ea typeface="Oswald"/>
                <a:cs typeface="Oswald"/>
                <a:sym typeface="Oswald"/>
              </a:rPr>
              <a:t>Fall 2023</a:t>
            </a:r>
            <a:endParaRPr sz="3000">
              <a:solidFill>
                <a:srgbClr val="888888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</p:spTree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92" name="Shape 8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3" name="Google Shape;893;p128"/>
          <p:cNvSpPr txBox="1"/>
          <p:nvPr>
            <p:ph type="title"/>
          </p:nvPr>
        </p:nvSpPr>
        <p:spPr>
          <a:xfrm>
            <a:off x="5257800" y="7825"/>
            <a:ext cx="3886500" cy="6858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Ash Harper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B7B7B7"/>
                </a:solidFill>
              </a:rPr>
              <a:t>graphite on paper</a:t>
            </a:r>
            <a:endParaRPr>
              <a:solidFill>
                <a:srgbClr val="B7B7B7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B7B7B7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B7B7B7"/>
                </a:solidFill>
              </a:rPr>
              <a:t>Fall 2023</a:t>
            </a:r>
            <a:endParaRPr>
              <a:solidFill>
                <a:srgbClr val="B7B7B7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B7B7B7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B7B7B7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Sackville High School</a:t>
            </a:r>
            <a:endParaRPr sz="24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u="sng">
                <a:solidFill>
                  <a:schemeClr val="hlink"/>
                </a:solidFill>
                <a:hlinkClick r:id="rId3"/>
              </a:rPr>
              <a:t>@shsartwest</a:t>
            </a:r>
            <a:endParaRPr sz="2400">
              <a:solidFill>
                <a:srgbClr val="B7B7B7"/>
              </a:solidFill>
            </a:endParaRPr>
          </a:p>
        </p:txBody>
      </p:sp>
      <p:pic>
        <p:nvPicPr>
          <p:cNvPr id="894" name="Google Shape;894;p1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0"/>
            <a:ext cx="5277453" cy="68579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98" name="Shape 8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9" name="Google Shape;899;p1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5225796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900" name="Google Shape;900;p129"/>
          <p:cNvSpPr txBox="1"/>
          <p:nvPr/>
        </p:nvSpPr>
        <p:spPr>
          <a:xfrm>
            <a:off x="5225796" y="0"/>
            <a:ext cx="3918300" cy="6858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rPr>
              <a:t>Kabir Kumar</a:t>
            </a:r>
            <a:endParaRPr sz="3600">
              <a:solidFill>
                <a:srgbClr val="FFFFFF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rgbClr val="888888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888888"/>
                </a:solidFill>
                <a:latin typeface="Oswald"/>
                <a:ea typeface="Oswald"/>
                <a:cs typeface="Oswald"/>
                <a:sym typeface="Oswald"/>
              </a:rPr>
              <a:t>graphite on paper</a:t>
            </a:r>
            <a:endParaRPr sz="3000">
              <a:solidFill>
                <a:srgbClr val="888888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888888"/>
                </a:solidFill>
                <a:latin typeface="Oswald"/>
                <a:ea typeface="Oswald"/>
                <a:cs typeface="Oswald"/>
                <a:sym typeface="Oswald"/>
              </a:rPr>
              <a:t>Fall 2023</a:t>
            </a:r>
            <a:endParaRPr sz="3000">
              <a:solidFill>
                <a:srgbClr val="888888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</p:spTree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04" name="Shape 9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5" name="Google Shape;905;p1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5225796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906" name="Google Shape;906;p130"/>
          <p:cNvSpPr txBox="1"/>
          <p:nvPr/>
        </p:nvSpPr>
        <p:spPr>
          <a:xfrm>
            <a:off x="5225796" y="0"/>
            <a:ext cx="3918300" cy="6858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rPr>
              <a:t>Matt Inkpen</a:t>
            </a:r>
            <a:endParaRPr sz="3600">
              <a:solidFill>
                <a:srgbClr val="FFFFFF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rgbClr val="888888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888888"/>
                </a:solidFill>
                <a:latin typeface="Oswald"/>
                <a:ea typeface="Oswald"/>
                <a:cs typeface="Oswald"/>
                <a:sym typeface="Oswald"/>
              </a:rPr>
              <a:t>graphite and watercolour on paper</a:t>
            </a:r>
            <a:endParaRPr sz="3000">
              <a:solidFill>
                <a:srgbClr val="888888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888888"/>
                </a:solidFill>
                <a:latin typeface="Oswald"/>
                <a:ea typeface="Oswald"/>
                <a:cs typeface="Oswald"/>
                <a:sym typeface="Oswald"/>
              </a:rPr>
              <a:t>Fall 2023</a:t>
            </a:r>
            <a:endParaRPr sz="3000">
              <a:solidFill>
                <a:srgbClr val="888888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</p:spTree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10" name="Shape 9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" name="Google Shape;911;p1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5232654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912" name="Google Shape;912;p131"/>
          <p:cNvSpPr txBox="1"/>
          <p:nvPr/>
        </p:nvSpPr>
        <p:spPr>
          <a:xfrm>
            <a:off x="5232654" y="0"/>
            <a:ext cx="3911400" cy="6858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rPr>
              <a:t>Lily Campbell</a:t>
            </a:r>
            <a:endParaRPr sz="3600">
              <a:solidFill>
                <a:srgbClr val="FFFFFF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rgbClr val="888888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888888"/>
                </a:solidFill>
                <a:latin typeface="Oswald"/>
                <a:ea typeface="Oswald"/>
                <a:cs typeface="Oswald"/>
                <a:sym typeface="Oswald"/>
              </a:rPr>
              <a:t>graphite on paper</a:t>
            </a:r>
            <a:endParaRPr sz="3000">
              <a:solidFill>
                <a:srgbClr val="888888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888888"/>
                </a:solidFill>
                <a:latin typeface="Oswald"/>
                <a:ea typeface="Oswald"/>
                <a:cs typeface="Oswald"/>
                <a:sym typeface="Oswald"/>
              </a:rPr>
              <a:t>Fall 2023</a:t>
            </a:r>
            <a:endParaRPr sz="3000">
              <a:solidFill>
                <a:srgbClr val="888888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24"/>
          <p:cNvSpPr txBox="1"/>
          <p:nvPr>
            <p:ph type="title"/>
          </p:nvPr>
        </p:nvSpPr>
        <p:spPr>
          <a:xfrm>
            <a:off x="5276850" y="0"/>
            <a:ext cx="3867300" cy="6865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Jacob Trahon</a:t>
            </a:r>
            <a:endParaRPr>
              <a:solidFill>
                <a:srgbClr val="B7B7B7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B7B7B7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B7B7B7"/>
                </a:solidFill>
              </a:rPr>
              <a:t>graphite on paper</a:t>
            </a:r>
            <a:endParaRPr>
              <a:solidFill>
                <a:srgbClr val="B7B7B7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B7B7B7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B7B7B7"/>
                </a:solidFill>
              </a:rPr>
              <a:t>Fall 2021</a:t>
            </a:r>
            <a:endParaRPr sz="2400">
              <a:solidFill>
                <a:srgbClr val="B7B7B7"/>
              </a:solidFill>
            </a:endParaRPr>
          </a:p>
        </p:txBody>
      </p:sp>
      <p:pic>
        <p:nvPicPr>
          <p:cNvPr id="131" name="Google Shape;131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16"/>
            <a:ext cx="5256996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16" name="Shape 9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7" name="Google Shape;917;p132"/>
          <p:cNvSpPr txBox="1"/>
          <p:nvPr>
            <p:ph type="title"/>
          </p:nvPr>
        </p:nvSpPr>
        <p:spPr>
          <a:xfrm>
            <a:off x="5257800" y="7825"/>
            <a:ext cx="3886500" cy="6858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Ben Phillips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B7B7B7"/>
                </a:solidFill>
              </a:rPr>
              <a:t>Graphite and pastel on paper</a:t>
            </a:r>
            <a:endParaRPr>
              <a:solidFill>
                <a:srgbClr val="B7B7B7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B7B7B7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B7B7B7"/>
                </a:solidFill>
              </a:rPr>
              <a:t>Fall 2023</a:t>
            </a:r>
            <a:endParaRPr>
              <a:solidFill>
                <a:srgbClr val="B7B7B7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B7B7B7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B7B7B7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Lockview High School</a:t>
            </a:r>
            <a:endParaRPr sz="24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B7B7B7"/>
                </a:solidFill>
              </a:rPr>
              <a:t>Ms. Tasker</a:t>
            </a:r>
            <a:endParaRPr sz="2400">
              <a:solidFill>
                <a:srgbClr val="B7B7B7"/>
              </a:solidFill>
            </a:endParaRPr>
          </a:p>
        </p:txBody>
      </p:sp>
      <p:pic>
        <p:nvPicPr>
          <p:cNvPr id="918" name="Google Shape;918;p1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5247311" cy="68579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22" name="Shape 9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3" name="Google Shape;923;p1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5232654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924" name="Google Shape;924;p133"/>
          <p:cNvSpPr txBox="1"/>
          <p:nvPr/>
        </p:nvSpPr>
        <p:spPr>
          <a:xfrm>
            <a:off x="5232654" y="0"/>
            <a:ext cx="3911400" cy="6858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rPr>
              <a:t>Xintang Wang</a:t>
            </a:r>
            <a:endParaRPr sz="3600">
              <a:solidFill>
                <a:srgbClr val="FFFFFF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rgbClr val="888888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888888"/>
                </a:solidFill>
                <a:latin typeface="Oswald"/>
                <a:ea typeface="Oswald"/>
                <a:cs typeface="Oswald"/>
                <a:sym typeface="Oswald"/>
              </a:rPr>
              <a:t>graphite and coloured pencil on paper</a:t>
            </a:r>
            <a:endParaRPr sz="3000">
              <a:solidFill>
                <a:srgbClr val="888888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888888"/>
                </a:solidFill>
                <a:latin typeface="Oswald"/>
                <a:ea typeface="Oswald"/>
                <a:cs typeface="Oswald"/>
                <a:sym typeface="Oswald"/>
              </a:rPr>
              <a:t>Fall 2023</a:t>
            </a:r>
            <a:endParaRPr sz="3000">
              <a:solidFill>
                <a:srgbClr val="888888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</p:spTree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28" name="Shape 9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9" name="Google Shape;929;p134"/>
          <p:cNvSpPr txBox="1"/>
          <p:nvPr>
            <p:ph type="title"/>
          </p:nvPr>
        </p:nvSpPr>
        <p:spPr>
          <a:xfrm>
            <a:off x="5257800" y="7825"/>
            <a:ext cx="3886500" cy="6858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Mariah Wentzell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B7B7B7"/>
                </a:solidFill>
              </a:rPr>
              <a:t>graphite on paper</a:t>
            </a:r>
            <a:endParaRPr>
              <a:solidFill>
                <a:srgbClr val="B7B7B7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B7B7B7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B7B7B7"/>
                </a:solidFill>
              </a:rPr>
              <a:t>Fall 2023</a:t>
            </a:r>
            <a:endParaRPr>
              <a:solidFill>
                <a:srgbClr val="B7B7B7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B7B7B7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B7B7B7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Lockview High School</a:t>
            </a:r>
            <a:endParaRPr sz="24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B7B7B7"/>
                </a:solidFill>
              </a:rPr>
              <a:t>Ms. Tasker</a:t>
            </a:r>
            <a:endParaRPr sz="2400">
              <a:solidFill>
                <a:srgbClr val="B7B7B7"/>
              </a:solidFill>
            </a:endParaRPr>
          </a:p>
        </p:txBody>
      </p:sp>
      <p:pic>
        <p:nvPicPr>
          <p:cNvPr id="930" name="Google Shape;930;p1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7825"/>
            <a:ext cx="5264062" cy="68579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34" name="Shape 9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5" name="Google Shape;935;p135"/>
          <p:cNvSpPr txBox="1"/>
          <p:nvPr>
            <p:ph type="title"/>
          </p:nvPr>
        </p:nvSpPr>
        <p:spPr>
          <a:xfrm>
            <a:off x="300" y="5955825"/>
            <a:ext cx="9144000" cy="909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Emily Bickerton</a:t>
            </a:r>
            <a:r>
              <a:rPr lang="en"/>
              <a:t>, </a:t>
            </a:r>
            <a:r>
              <a:rPr lang="en">
                <a:solidFill>
                  <a:srgbClr val="B7B7B7"/>
                </a:solidFill>
              </a:rPr>
              <a:t>graphite on paper, Fall 2023</a:t>
            </a:r>
            <a:endParaRPr>
              <a:solidFill>
                <a:srgbClr val="B7B7B7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Lockview High School, </a:t>
            </a:r>
            <a:r>
              <a:rPr lang="en" sz="2400">
                <a:solidFill>
                  <a:srgbClr val="B7B7B7"/>
                </a:solidFill>
              </a:rPr>
              <a:t>Ms. Tasker</a:t>
            </a:r>
            <a:endParaRPr sz="2400">
              <a:solidFill>
                <a:srgbClr val="B7B7B7"/>
              </a:solidFill>
            </a:endParaRPr>
          </a:p>
        </p:txBody>
      </p:sp>
      <p:pic>
        <p:nvPicPr>
          <p:cNvPr id="936" name="Google Shape;936;p1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2650" y="0"/>
            <a:ext cx="8099297" cy="595582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40" name="Shape 9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1" name="Google Shape;941;p1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5225796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942" name="Google Shape;942;p136"/>
          <p:cNvSpPr txBox="1"/>
          <p:nvPr/>
        </p:nvSpPr>
        <p:spPr>
          <a:xfrm>
            <a:off x="5225796" y="0"/>
            <a:ext cx="3918300" cy="6858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rPr>
              <a:t>Mya Rimmer</a:t>
            </a:r>
            <a:endParaRPr sz="3600">
              <a:solidFill>
                <a:srgbClr val="FFFFFF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rgbClr val="888888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888888"/>
                </a:solidFill>
                <a:latin typeface="Oswald"/>
                <a:ea typeface="Oswald"/>
                <a:cs typeface="Oswald"/>
                <a:sym typeface="Oswald"/>
              </a:rPr>
              <a:t>graphite on paper</a:t>
            </a:r>
            <a:endParaRPr sz="3000">
              <a:solidFill>
                <a:srgbClr val="888888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888888"/>
                </a:solidFill>
                <a:latin typeface="Oswald"/>
                <a:ea typeface="Oswald"/>
                <a:cs typeface="Oswald"/>
                <a:sym typeface="Oswald"/>
              </a:rPr>
              <a:t>Fall 2023</a:t>
            </a:r>
            <a:endParaRPr sz="3000">
              <a:solidFill>
                <a:srgbClr val="888888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</p:spTree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46" name="Shape 9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7" name="Google Shape;947;p137"/>
          <p:cNvSpPr txBox="1"/>
          <p:nvPr>
            <p:ph type="title"/>
          </p:nvPr>
        </p:nvSpPr>
        <p:spPr>
          <a:xfrm>
            <a:off x="5447750" y="7825"/>
            <a:ext cx="3696600" cy="6858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Cami Raquet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B7B7B7"/>
                </a:solidFill>
              </a:rPr>
              <a:t>graphite on paper</a:t>
            </a:r>
            <a:endParaRPr>
              <a:solidFill>
                <a:srgbClr val="B7B7B7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B7B7B7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B7B7B7"/>
                </a:solidFill>
              </a:rPr>
              <a:t>Fall 2023</a:t>
            </a:r>
            <a:endParaRPr>
              <a:solidFill>
                <a:srgbClr val="B7B7B7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B7B7B7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B7B7B7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Sackville High School</a:t>
            </a:r>
            <a:endParaRPr sz="24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u="sng">
                <a:solidFill>
                  <a:schemeClr val="hlink"/>
                </a:solidFill>
                <a:hlinkClick r:id="rId3"/>
              </a:rPr>
              <a:t>@shsartwest</a:t>
            </a:r>
            <a:endParaRPr sz="2400">
              <a:solidFill>
                <a:srgbClr val="B7B7B7"/>
              </a:solidFill>
            </a:endParaRPr>
          </a:p>
        </p:txBody>
      </p:sp>
      <p:pic>
        <p:nvPicPr>
          <p:cNvPr id="948" name="Google Shape;948;p13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0"/>
            <a:ext cx="5447739" cy="686582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52" name="Shape 9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3" name="Google Shape;953;p1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5232654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954" name="Google Shape;954;p138"/>
          <p:cNvSpPr txBox="1"/>
          <p:nvPr/>
        </p:nvSpPr>
        <p:spPr>
          <a:xfrm>
            <a:off x="5232654" y="0"/>
            <a:ext cx="3911400" cy="6858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rPr>
              <a:t>Lisa Khutjwe</a:t>
            </a:r>
            <a:endParaRPr sz="3600">
              <a:solidFill>
                <a:srgbClr val="FFFFFF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rgbClr val="888888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888888"/>
                </a:solidFill>
                <a:latin typeface="Oswald"/>
                <a:ea typeface="Oswald"/>
                <a:cs typeface="Oswald"/>
                <a:sym typeface="Oswald"/>
              </a:rPr>
              <a:t>graphite and marker on paper</a:t>
            </a:r>
            <a:endParaRPr sz="3000">
              <a:solidFill>
                <a:srgbClr val="888888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888888"/>
                </a:solidFill>
                <a:latin typeface="Oswald"/>
                <a:ea typeface="Oswald"/>
                <a:cs typeface="Oswald"/>
                <a:sym typeface="Oswald"/>
              </a:rPr>
              <a:t>Fall 2023</a:t>
            </a:r>
            <a:endParaRPr sz="3000">
              <a:solidFill>
                <a:srgbClr val="888888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</p:spTree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58" name="Shape 9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9" name="Google Shape;959;p139"/>
          <p:cNvSpPr txBox="1"/>
          <p:nvPr>
            <p:ph type="title"/>
          </p:nvPr>
        </p:nvSpPr>
        <p:spPr>
          <a:xfrm>
            <a:off x="5257800" y="7825"/>
            <a:ext cx="3886500" cy="6858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Arik Arik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B7B7B7"/>
                </a:solidFill>
              </a:rPr>
              <a:t>graphite and coloured pencil on paper</a:t>
            </a:r>
            <a:endParaRPr>
              <a:solidFill>
                <a:srgbClr val="B7B7B7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B7B7B7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B7B7B7"/>
                </a:solidFill>
              </a:rPr>
              <a:t>Fall 2023</a:t>
            </a:r>
            <a:endParaRPr>
              <a:solidFill>
                <a:srgbClr val="B7B7B7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B7B7B7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B7B7B7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Sackville High School</a:t>
            </a:r>
            <a:endParaRPr sz="24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u="sng">
                <a:solidFill>
                  <a:schemeClr val="hlink"/>
                </a:solidFill>
                <a:hlinkClick r:id="rId3"/>
              </a:rPr>
              <a:t>@shsartwest</a:t>
            </a:r>
            <a:endParaRPr sz="2400">
              <a:solidFill>
                <a:srgbClr val="B7B7B7"/>
              </a:solidFill>
            </a:endParaRPr>
          </a:p>
        </p:txBody>
      </p:sp>
      <p:pic>
        <p:nvPicPr>
          <p:cNvPr id="960" name="Google Shape;960;p13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0"/>
            <a:ext cx="5267407" cy="68579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64" name="Shape 9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5" name="Google Shape;965;p1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3013" y="5702"/>
            <a:ext cx="1672121" cy="2184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66" name="Google Shape;966;p14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924477" y="11268"/>
            <a:ext cx="1672120" cy="2173752"/>
          </a:xfrm>
          <a:prstGeom prst="rect">
            <a:avLst/>
          </a:prstGeom>
          <a:noFill/>
          <a:ln>
            <a:noFill/>
          </a:ln>
        </p:spPr>
      </p:pic>
      <p:pic>
        <p:nvPicPr>
          <p:cNvPr id="967" name="Google Shape;967;p14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735941" y="5702"/>
            <a:ext cx="1672121" cy="2184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68" name="Google Shape;968;p14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547405" y="-1"/>
            <a:ext cx="1672121" cy="2196302"/>
          </a:xfrm>
          <a:prstGeom prst="rect">
            <a:avLst/>
          </a:prstGeom>
          <a:noFill/>
          <a:ln>
            <a:noFill/>
          </a:ln>
        </p:spPr>
      </p:pic>
      <p:pic>
        <p:nvPicPr>
          <p:cNvPr id="969" name="Google Shape;969;p14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358870" y="1919"/>
            <a:ext cx="1672122" cy="2192463"/>
          </a:xfrm>
          <a:prstGeom prst="rect">
            <a:avLst/>
          </a:prstGeom>
          <a:noFill/>
          <a:ln>
            <a:noFill/>
          </a:ln>
        </p:spPr>
      </p:pic>
      <p:pic>
        <p:nvPicPr>
          <p:cNvPr id="970" name="Google Shape;970;p140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17313" y="2346041"/>
            <a:ext cx="1672118" cy="2184822"/>
          </a:xfrm>
          <a:prstGeom prst="rect">
            <a:avLst/>
          </a:prstGeom>
          <a:noFill/>
          <a:ln>
            <a:noFill/>
          </a:ln>
        </p:spPr>
      </p:pic>
      <p:pic>
        <p:nvPicPr>
          <p:cNvPr id="971" name="Google Shape;971;p140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28777" y="2342224"/>
            <a:ext cx="1672122" cy="2192463"/>
          </a:xfrm>
          <a:prstGeom prst="rect">
            <a:avLst/>
          </a:prstGeom>
          <a:noFill/>
          <a:ln>
            <a:noFill/>
          </a:ln>
        </p:spPr>
      </p:pic>
      <p:pic>
        <p:nvPicPr>
          <p:cNvPr id="972" name="Google Shape;972;p140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6754567" y="2348876"/>
            <a:ext cx="1672121" cy="2177239"/>
          </a:xfrm>
          <a:prstGeom prst="rect">
            <a:avLst/>
          </a:prstGeom>
          <a:noFill/>
          <a:ln>
            <a:noFill/>
          </a:ln>
        </p:spPr>
      </p:pic>
      <p:pic>
        <p:nvPicPr>
          <p:cNvPr id="973" name="Google Shape;973;p140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4340241" y="2596749"/>
            <a:ext cx="2274990" cy="1672116"/>
          </a:xfrm>
          <a:prstGeom prst="rect">
            <a:avLst/>
          </a:prstGeom>
          <a:noFill/>
          <a:ln>
            <a:noFill/>
          </a:ln>
        </p:spPr>
      </p:pic>
      <p:pic>
        <p:nvPicPr>
          <p:cNvPr id="974" name="Google Shape;974;p140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992450" y="4656028"/>
            <a:ext cx="1672121" cy="2196303"/>
          </a:xfrm>
          <a:prstGeom prst="rect">
            <a:avLst/>
          </a:prstGeom>
          <a:noFill/>
          <a:ln>
            <a:noFill/>
          </a:ln>
        </p:spPr>
      </p:pic>
      <p:pic>
        <p:nvPicPr>
          <p:cNvPr id="975" name="Google Shape;975;p140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2835166" y="4694352"/>
            <a:ext cx="1672121" cy="2106977"/>
          </a:xfrm>
          <a:prstGeom prst="rect">
            <a:avLst/>
          </a:prstGeom>
          <a:noFill/>
          <a:ln>
            <a:noFill/>
          </a:ln>
        </p:spPr>
      </p:pic>
      <p:pic>
        <p:nvPicPr>
          <p:cNvPr id="976" name="Google Shape;976;p140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4685050" y="4665537"/>
            <a:ext cx="1672122" cy="2192463"/>
          </a:xfrm>
          <a:prstGeom prst="rect">
            <a:avLst/>
          </a:prstGeom>
          <a:noFill/>
          <a:ln>
            <a:noFill/>
          </a:ln>
        </p:spPr>
      </p:pic>
      <p:pic>
        <p:nvPicPr>
          <p:cNvPr id="977" name="Google Shape;977;p140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6479417" y="4659822"/>
            <a:ext cx="1672123" cy="217723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81" name="Shape 9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2" name="Google Shape;982;p141"/>
          <p:cNvSpPr txBox="1"/>
          <p:nvPr>
            <p:ph type="title"/>
          </p:nvPr>
        </p:nvSpPr>
        <p:spPr>
          <a:xfrm>
            <a:off x="645900" y="2854950"/>
            <a:ext cx="7852200" cy="1148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Fall 2023 - 17</a:t>
            </a:r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" name="Google Shape;136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09951" y="2331722"/>
            <a:ext cx="1689812" cy="21945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" name="Google Shape;137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707209" y="5"/>
            <a:ext cx="1689811" cy="21945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" name="Google Shape;138;p2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712692" y="4663430"/>
            <a:ext cx="1689810" cy="21945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" name="Google Shape;139;p2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73392" y="2331724"/>
            <a:ext cx="1700784" cy="21945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" name="Google Shape;140;p2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978880" y="4663433"/>
            <a:ext cx="1689811" cy="21945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" name="Google Shape;141;p2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978879" y="3"/>
            <a:ext cx="1689811" cy="21945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" name="Google Shape;142;p25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6435535" y="5"/>
            <a:ext cx="1689812" cy="21945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" name="Google Shape;143;p25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6435536" y="2331722"/>
            <a:ext cx="1689811" cy="21945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4" name="Google Shape;144;p25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6441013" y="4663435"/>
            <a:ext cx="1678838" cy="21945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86" name="Shape 9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7" name="Google Shape;987;p1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2988" y="1926"/>
            <a:ext cx="1668378" cy="2191390"/>
          </a:xfrm>
          <a:prstGeom prst="rect">
            <a:avLst/>
          </a:prstGeom>
          <a:noFill/>
          <a:ln>
            <a:noFill/>
          </a:ln>
        </p:spPr>
      </p:pic>
      <p:pic>
        <p:nvPicPr>
          <p:cNvPr id="988" name="Google Shape;988;p14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462510" y="2517496"/>
            <a:ext cx="2377441" cy="1828798"/>
          </a:xfrm>
          <a:prstGeom prst="rect">
            <a:avLst/>
          </a:prstGeom>
          <a:noFill/>
          <a:ln>
            <a:noFill/>
          </a:ln>
        </p:spPr>
      </p:pic>
      <p:pic>
        <p:nvPicPr>
          <p:cNvPr id="989" name="Google Shape;989;p14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930394" y="-1"/>
            <a:ext cx="1668377" cy="2195232"/>
          </a:xfrm>
          <a:prstGeom prst="rect">
            <a:avLst/>
          </a:prstGeom>
          <a:noFill/>
          <a:ln>
            <a:noFill/>
          </a:ln>
        </p:spPr>
      </p:pic>
      <p:pic>
        <p:nvPicPr>
          <p:cNvPr id="990" name="Google Shape;990;p14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737804" y="1926"/>
            <a:ext cx="1668377" cy="2191386"/>
          </a:xfrm>
          <a:prstGeom prst="rect">
            <a:avLst/>
          </a:prstGeom>
          <a:noFill/>
          <a:ln>
            <a:noFill/>
          </a:ln>
        </p:spPr>
      </p:pic>
      <p:pic>
        <p:nvPicPr>
          <p:cNvPr id="991" name="Google Shape;991;p14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545214" y="11437"/>
            <a:ext cx="1668379" cy="2172370"/>
          </a:xfrm>
          <a:prstGeom prst="rect">
            <a:avLst/>
          </a:prstGeom>
          <a:noFill/>
          <a:ln>
            <a:noFill/>
          </a:ln>
        </p:spPr>
      </p:pic>
      <p:pic>
        <p:nvPicPr>
          <p:cNvPr id="992" name="Google Shape;992;p142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352638" y="-1"/>
            <a:ext cx="1668377" cy="2195232"/>
          </a:xfrm>
          <a:prstGeom prst="rect">
            <a:avLst/>
          </a:prstGeom>
          <a:noFill/>
          <a:ln>
            <a:noFill/>
          </a:ln>
        </p:spPr>
      </p:pic>
      <p:pic>
        <p:nvPicPr>
          <p:cNvPr id="993" name="Google Shape;993;p142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621010" y="2337154"/>
            <a:ext cx="1668378" cy="2187560"/>
          </a:xfrm>
          <a:prstGeom prst="rect">
            <a:avLst/>
          </a:prstGeom>
          <a:noFill/>
          <a:ln>
            <a:noFill/>
          </a:ln>
        </p:spPr>
      </p:pic>
      <p:pic>
        <p:nvPicPr>
          <p:cNvPr id="994" name="Google Shape;994;p142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5013094" y="2345255"/>
            <a:ext cx="1668377" cy="2180833"/>
          </a:xfrm>
          <a:prstGeom prst="rect">
            <a:avLst/>
          </a:prstGeom>
          <a:noFill/>
          <a:ln>
            <a:noFill/>
          </a:ln>
        </p:spPr>
      </p:pic>
      <p:pic>
        <p:nvPicPr>
          <p:cNvPr id="995" name="Google Shape;995;p142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6854579" y="2339067"/>
            <a:ext cx="1668377" cy="2187556"/>
          </a:xfrm>
          <a:prstGeom prst="rect">
            <a:avLst/>
          </a:prstGeom>
          <a:noFill/>
          <a:ln>
            <a:noFill/>
          </a:ln>
        </p:spPr>
      </p:pic>
      <p:pic>
        <p:nvPicPr>
          <p:cNvPr id="996" name="Google Shape;996;p142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122988" y="4670440"/>
            <a:ext cx="1668378" cy="2187560"/>
          </a:xfrm>
          <a:prstGeom prst="rect">
            <a:avLst/>
          </a:prstGeom>
          <a:noFill/>
          <a:ln>
            <a:noFill/>
          </a:ln>
        </p:spPr>
      </p:pic>
      <p:pic>
        <p:nvPicPr>
          <p:cNvPr id="997" name="Google Shape;997;p142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1930397" y="4668558"/>
            <a:ext cx="1668378" cy="2187560"/>
          </a:xfrm>
          <a:prstGeom prst="rect">
            <a:avLst/>
          </a:prstGeom>
          <a:noFill/>
          <a:ln>
            <a:noFill/>
          </a:ln>
        </p:spPr>
      </p:pic>
      <p:pic>
        <p:nvPicPr>
          <p:cNvPr id="998" name="Google Shape;998;p142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3737807" y="4668558"/>
            <a:ext cx="1668376" cy="2176148"/>
          </a:xfrm>
          <a:prstGeom prst="rect">
            <a:avLst/>
          </a:prstGeom>
          <a:noFill/>
          <a:ln>
            <a:noFill/>
          </a:ln>
        </p:spPr>
      </p:pic>
      <p:pic>
        <p:nvPicPr>
          <p:cNvPr id="999" name="Google Shape;999;p142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5545217" y="4678046"/>
            <a:ext cx="1668379" cy="217237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0" name="Google Shape;1000;p142"/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7352626" y="4670474"/>
            <a:ext cx="1668379" cy="217237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04" name="Shape 10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5" name="Google Shape;1005;p1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5225796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06" name="Google Shape;1006;p143"/>
          <p:cNvSpPr txBox="1"/>
          <p:nvPr/>
        </p:nvSpPr>
        <p:spPr>
          <a:xfrm>
            <a:off x="5225796" y="0"/>
            <a:ext cx="3918300" cy="6858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rPr>
              <a:t>Gaelle Bousquet</a:t>
            </a:r>
            <a:endParaRPr sz="3600">
              <a:solidFill>
                <a:srgbClr val="FFFFFF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rgbClr val="888888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888888"/>
                </a:solidFill>
                <a:latin typeface="Oswald"/>
                <a:ea typeface="Oswald"/>
                <a:cs typeface="Oswald"/>
                <a:sym typeface="Oswald"/>
              </a:rPr>
              <a:t>graphite and coloured pencil on paper</a:t>
            </a:r>
            <a:endParaRPr sz="3000">
              <a:solidFill>
                <a:srgbClr val="888888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888888"/>
                </a:solidFill>
                <a:latin typeface="Oswald"/>
                <a:ea typeface="Oswald"/>
                <a:cs typeface="Oswald"/>
                <a:sym typeface="Oswald"/>
              </a:rPr>
              <a:t>Fall 2023</a:t>
            </a:r>
            <a:endParaRPr sz="3000">
              <a:solidFill>
                <a:srgbClr val="888888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</p:spTree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10" name="Shape 10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1" name="Google Shape;1011;p144"/>
          <p:cNvSpPr txBox="1"/>
          <p:nvPr>
            <p:ph type="title"/>
          </p:nvPr>
        </p:nvSpPr>
        <p:spPr>
          <a:xfrm>
            <a:off x="300" y="5947450"/>
            <a:ext cx="9144000" cy="918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Mya Honey</a:t>
            </a:r>
            <a:r>
              <a:rPr lang="en"/>
              <a:t>, </a:t>
            </a:r>
            <a:r>
              <a:rPr lang="en">
                <a:solidFill>
                  <a:srgbClr val="B7B7B7"/>
                </a:solidFill>
              </a:rPr>
              <a:t>graphite on paper, Fall 2023</a:t>
            </a:r>
            <a:endParaRPr>
              <a:solidFill>
                <a:srgbClr val="B7B7B7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Sackville High School </a:t>
            </a:r>
            <a:r>
              <a:rPr lang="en" sz="2400" u="sng">
                <a:solidFill>
                  <a:schemeClr val="hlink"/>
                </a:solidFill>
                <a:hlinkClick r:id="rId3"/>
              </a:rPr>
              <a:t>@shsartwest</a:t>
            </a:r>
            <a:endParaRPr sz="2400">
              <a:solidFill>
                <a:srgbClr val="B7B7B7"/>
              </a:solidFill>
            </a:endParaRPr>
          </a:p>
        </p:txBody>
      </p:sp>
      <p:pic>
        <p:nvPicPr>
          <p:cNvPr id="1012" name="Google Shape;1012;p14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07975" y="0"/>
            <a:ext cx="7728660" cy="5947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16" name="Shape 10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7" name="Google Shape;1017;p1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521208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18" name="Google Shape;1018;p145"/>
          <p:cNvSpPr txBox="1"/>
          <p:nvPr/>
        </p:nvSpPr>
        <p:spPr>
          <a:xfrm>
            <a:off x="5212080" y="0"/>
            <a:ext cx="3931800" cy="6858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rPr>
              <a:t>Fatma Yaman</a:t>
            </a:r>
            <a:endParaRPr sz="3600">
              <a:solidFill>
                <a:srgbClr val="FFFFFF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rgbClr val="888888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888888"/>
                </a:solidFill>
                <a:latin typeface="Oswald"/>
                <a:ea typeface="Oswald"/>
                <a:cs typeface="Oswald"/>
                <a:sym typeface="Oswald"/>
              </a:rPr>
              <a:t>graphite on paper</a:t>
            </a:r>
            <a:endParaRPr sz="3000">
              <a:solidFill>
                <a:srgbClr val="888888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888888"/>
                </a:solidFill>
                <a:latin typeface="Oswald"/>
                <a:ea typeface="Oswald"/>
                <a:cs typeface="Oswald"/>
                <a:sym typeface="Oswald"/>
              </a:rPr>
              <a:t>Fall 2023</a:t>
            </a:r>
            <a:endParaRPr sz="3000">
              <a:solidFill>
                <a:srgbClr val="888888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</p:spTree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22" name="Shape 10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3" name="Google Shape;1023;p146"/>
          <p:cNvSpPr txBox="1"/>
          <p:nvPr>
            <p:ph type="title"/>
          </p:nvPr>
        </p:nvSpPr>
        <p:spPr>
          <a:xfrm>
            <a:off x="5257800" y="7825"/>
            <a:ext cx="3886500" cy="6858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Chloe Snair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B7B7B7"/>
                </a:solidFill>
              </a:rPr>
              <a:t>graphite and acrylic on paper</a:t>
            </a:r>
            <a:endParaRPr>
              <a:solidFill>
                <a:srgbClr val="B7B7B7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B7B7B7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B7B7B7"/>
                </a:solidFill>
              </a:rPr>
              <a:t>Fall 2023</a:t>
            </a:r>
            <a:endParaRPr>
              <a:solidFill>
                <a:srgbClr val="B7B7B7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B7B7B7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B7B7B7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Sackville High School</a:t>
            </a:r>
            <a:endParaRPr sz="24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u="sng">
                <a:solidFill>
                  <a:schemeClr val="hlink"/>
                </a:solidFill>
                <a:hlinkClick r:id="rId3"/>
              </a:rPr>
              <a:t>@shsartwest</a:t>
            </a:r>
            <a:endParaRPr sz="2400">
              <a:solidFill>
                <a:srgbClr val="B7B7B7"/>
              </a:solidFill>
            </a:endParaRPr>
          </a:p>
        </p:txBody>
      </p:sp>
      <p:pic>
        <p:nvPicPr>
          <p:cNvPr id="1024" name="Google Shape;1024;p14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7825"/>
            <a:ext cx="5223867" cy="68579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28" name="Shape 10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9" name="Google Shape;1029;p147"/>
          <p:cNvSpPr txBox="1"/>
          <p:nvPr>
            <p:ph type="title"/>
          </p:nvPr>
        </p:nvSpPr>
        <p:spPr>
          <a:xfrm>
            <a:off x="5257800" y="7825"/>
            <a:ext cx="3886500" cy="6858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Olivia Woodill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B7B7B7"/>
                </a:solidFill>
              </a:rPr>
              <a:t>graphite on paper</a:t>
            </a:r>
            <a:endParaRPr>
              <a:solidFill>
                <a:srgbClr val="B7B7B7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B7B7B7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B7B7B7"/>
                </a:solidFill>
              </a:rPr>
              <a:t>Fall 2023</a:t>
            </a:r>
            <a:endParaRPr>
              <a:solidFill>
                <a:srgbClr val="B7B7B7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B7B7B7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B7B7B7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Lockview High School</a:t>
            </a:r>
            <a:endParaRPr sz="24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B7B7B7"/>
                </a:solidFill>
              </a:rPr>
              <a:t>Ms. Tasker</a:t>
            </a:r>
            <a:endParaRPr sz="2400">
              <a:solidFill>
                <a:srgbClr val="B7B7B7"/>
              </a:solidFill>
            </a:endParaRPr>
          </a:p>
        </p:txBody>
      </p:sp>
      <p:pic>
        <p:nvPicPr>
          <p:cNvPr id="1030" name="Google Shape;1030;p1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5264062" cy="68579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34" name="Shape 10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5" name="Google Shape;1035;p1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521208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36" name="Google Shape;1036;p148"/>
          <p:cNvSpPr txBox="1"/>
          <p:nvPr/>
        </p:nvSpPr>
        <p:spPr>
          <a:xfrm>
            <a:off x="5212080" y="0"/>
            <a:ext cx="3931800" cy="6858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rPr>
              <a:t>Ahsan Amir</a:t>
            </a:r>
            <a:endParaRPr sz="3600">
              <a:solidFill>
                <a:srgbClr val="FFFFFF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rgbClr val="888888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888888"/>
                </a:solidFill>
                <a:latin typeface="Oswald"/>
                <a:ea typeface="Oswald"/>
                <a:cs typeface="Oswald"/>
                <a:sym typeface="Oswald"/>
              </a:rPr>
              <a:t>graphite on paper</a:t>
            </a:r>
            <a:endParaRPr sz="3000">
              <a:solidFill>
                <a:srgbClr val="888888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888888"/>
                </a:solidFill>
                <a:latin typeface="Oswald"/>
                <a:ea typeface="Oswald"/>
                <a:cs typeface="Oswald"/>
                <a:sym typeface="Oswald"/>
              </a:rPr>
              <a:t>Fall 2023</a:t>
            </a:r>
            <a:endParaRPr sz="3000">
              <a:solidFill>
                <a:srgbClr val="888888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</p:spTree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40" name="Shape 10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1" name="Google Shape;1041;p1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5232654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42" name="Google Shape;1042;p149"/>
          <p:cNvSpPr txBox="1"/>
          <p:nvPr/>
        </p:nvSpPr>
        <p:spPr>
          <a:xfrm>
            <a:off x="5232654" y="0"/>
            <a:ext cx="3911400" cy="6858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rPr>
              <a:t>Julija Bowman</a:t>
            </a:r>
            <a:endParaRPr sz="3600">
              <a:solidFill>
                <a:srgbClr val="FFFFFF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rgbClr val="888888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888888"/>
                </a:solidFill>
                <a:latin typeface="Oswald"/>
                <a:ea typeface="Oswald"/>
                <a:cs typeface="Oswald"/>
                <a:sym typeface="Oswald"/>
              </a:rPr>
              <a:t>graphite on paper</a:t>
            </a:r>
            <a:endParaRPr sz="3000">
              <a:solidFill>
                <a:srgbClr val="888888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888888"/>
                </a:solidFill>
                <a:latin typeface="Oswald"/>
                <a:ea typeface="Oswald"/>
                <a:cs typeface="Oswald"/>
                <a:sym typeface="Oswald"/>
              </a:rPr>
              <a:t>Fall 2023</a:t>
            </a:r>
            <a:endParaRPr sz="3000">
              <a:solidFill>
                <a:srgbClr val="888888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</p:spTree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46" name="Shape 10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7" name="Google Shape;1047;p150"/>
          <p:cNvSpPr txBox="1"/>
          <p:nvPr>
            <p:ph type="title"/>
          </p:nvPr>
        </p:nvSpPr>
        <p:spPr>
          <a:xfrm>
            <a:off x="5257800" y="7825"/>
            <a:ext cx="3886500" cy="6858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Zoey Berezowski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B7B7B7"/>
                </a:solidFill>
              </a:rPr>
              <a:t>graphite and watercolour on paper</a:t>
            </a:r>
            <a:endParaRPr>
              <a:solidFill>
                <a:srgbClr val="B7B7B7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B7B7B7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B7B7B7"/>
                </a:solidFill>
              </a:rPr>
              <a:t>Fall 2023</a:t>
            </a:r>
            <a:endParaRPr>
              <a:solidFill>
                <a:srgbClr val="B7B7B7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B7B7B7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B7B7B7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Lockview High School</a:t>
            </a:r>
            <a:endParaRPr sz="24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B7B7B7"/>
                </a:solidFill>
              </a:rPr>
              <a:t>Ms. Tasker</a:t>
            </a:r>
            <a:endParaRPr sz="2400">
              <a:solidFill>
                <a:srgbClr val="B7B7B7"/>
              </a:solidFill>
            </a:endParaRPr>
          </a:p>
        </p:txBody>
      </p:sp>
      <p:pic>
        <p:nvPicPr>
          <p:cNvPr id="1048" name="Google Shape;1048;p15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7825"/>
            <a:ext cx="5241321" cy="68501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52" name="Shape 10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3" name="Google Shape;1053;p151"/>
          <p:cNvSpPr txBox="1"/>
          <p:nvPr>
            <p:ph type="title"/>
          </p:nvPr>
        </p:nvSpPr>
        <p:spPr>
          <a:xfrm>
            <a:off x="5257800" y="7825"/>
            <a:ext cx="3886500" cy="6858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Lexi Reed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B7B7B7"/>
                </a:solidFill>
              </a:rPr>
              <a:t>graphite and watercolour on paper</a:t>
            </a:r>
            <a:endParaRPr>
              <a:solidFill>
                <a:srgbClr val="B7B7B7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B7B7B7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B7B7B7"/>
                </a:solidFill>
              </a:rPr>
              <a:t>Fall 2023</a:t>
            </a:r>
            <a:endParaRPr>
              <a:solidFill>
                <a:srgbClr val="B7B7B7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B7B7B7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B7B7B7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Sackville High School</a:t>
            </a:r>
            <a:endParaRPr sz="24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u="sng">
                <a:solidFill>
                  <a:schemeClr val="hlink"/>
                </a:solidFill>
                <a:hlinkClick r:id="rId3"/>
              </a:rPr>
              <a:t>@shsartwest</a:t>
            </a:r>
            <a:endParaRPr sz="2400">
              <a:solidFill>
                <a:srgbClr val="B7B7B7"/>
              </a:solidFill>
            </a:endParaRPr>
          </a:p>
        </p:txBody>
      </p:sp>
      <p:pic>
        <p:nvPicPr>
          <p:cNvPr id="1054" name="Google Shape;1054;p15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0"/>
            <a:ext cx="5233909" cy="68579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26"/>
          <p:cNvSpPr txBox="1"/>
          <p:nvPr>
            <p:ph type="title"/>
          </p:nvPr>
        </p:nvSpPr>
        <p:spPr>
          <a:xfrm>
            <a:off x="671250" y="2855000"/>
            <a:ext cx="7852200" cy="1148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10</a:t>
            </a:r>
            <a:endParaRPr/>
          </a:p>
        </p:txBody>
      </p:sp>
    </p:spTree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58" name="Shape 10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9" name="Google Shape;1059;p15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5232654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60" name="Google Shape;1060;p152"/>
          <p:cNvSpPr txBox="1"/>
          <p:nvPr/>
        </p:nvSpPr>
        <p:spPr>
          <a:xfrm>
            <a:off x="5232654" y="0"/>
            <a:ext cx="3911400" cy="6858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rPr>
              <a:t>Felix Harpur</a:t>
            </a:r>
            <a:endParaRPr sz="3600">
              <a:solidFill>
                <a:srgbClr val="FFFFFF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rgbClr val="888888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888888"/>
                </a:solidFill>
                <a:latin typeface="Oswald"/>
                <a:ea typeface="Oswald"/>
                <a:cs typeface="Oswald"/>
                <a:sym typeface="Oswald"/>
              </a:rPr>
              <a:t>graphite on paper</a:t>
            </a:r>
            <a:endParaRPr sz="3000">
              <a:solidFill>
                <a:srgbClr val="888888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888888"/>
                </a:solidFill>
                <a:latin typeface="Oswald"/>
                <a:ea typeface="Oswald"/>
                <a:cs typeface="Oswald"/>
                <a:sym typeface="Oswald"/>
              </a:rPr>
              <a:t>Fall 2023</a:t>
            </a:r>
            <a:endParaRPr sz="3000">
              <a:solidFill>
                <a:srgbClr val="888888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</p:spTree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64" name="Shape 10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5" name="Google Shape;1065;p15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5232654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66" name="Google Shape;1066;p153"/>
          <p:cNvSpPr txBox="1"/>
          <p:nvPr/>
        </p:nvSpPr>
        <p:spPr>
          <a:xfrm>
            <a:off x="5232654" y="0"/>
            <a:ext cx="3911400" cy="6858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rPr>
              <a:t>Andel Brown</a:t>
            </a:r>
            <a:endParaRPr sz="3600">
              <a:solidFill>
                <a:srgbClr val="FFFFFF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rgbClr val="888888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888888"/>
                </a:solidFill>
                <a:latin typeface="Oswald"/>
                <a:ea typeface="Oswald"/>
                <a:cs typeface="Oswald"/>
                <a:sym typeface="Oswald"/>
              </a:rPr>
              <a:t>graphite and coloured pencil on paper</a:t>
            </a:r>
            <a:endParaRPr sz="3000">
              <a:solidFill>
                <a:srgbClr val="888888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888888"/>
                </a:solidFill>
                <a:latin typeface="Oswald"/>
                <a:ea typeface="Oswald"/>
                <a:cs typeface="Oswald"/>
                <a:sym typeface="Oswald"/>
              </a:rPr>
              <a:t>Fall 2023</a:t>
            </a:r>
            <a:endParaRPr sz="3000">
              <a:solidFill>
                <a:srgbClr val="888888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</p:spTree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70" name="Shape 10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1" name="Google Shape;1071;p154"/>
          <p:cNvSpPr txBox="1"/>
          <p:nvPr>
            <p:ph type="title"/>
          </p:nvPr>
        </p:nvSpPr>
        <p:spPr>
          <a:xfrm>
            <a:off x="5257800" y="7825"/>
            <a:ext cx="3886500" cy="6858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Chloe Taylor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B7B7B7"/>
                </a:solidFill>
              </a:rPr>
              <a:t>graphite and watercolour on paper</a:t>
            </a:r>
            <a:endParaRPr>
              <a:solidFill>
                <a:srgbClr val="B7B7B7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B7B7B7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B7B7B7"/>
                </a:solidFill>
              </a:rPr>
              <a:t>Fall 2023</a:t>
            </a:r>
            <a:endParaRPr>
              <a:solidFill>
                <a:srgbClr val="B7B7B7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B7B7B7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B7B7B7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Sackville High School</a:t>
            </a:r>
            <a:endParaRPr sz="24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u="sng">
                <a:solidFill>
                  <a:schemeClr val="hlink"/>
                </a:solidFill>
                <a:hlinkClick r:id="rId3"/>
              </a:rPr>
              <a:t>@shsartwest</a:t>
            </a:r>
            <a:endParaRPr sz="2400">
              <a:solidFill>
                <a:srgbClr val="B7B7B7"/>
              </a:solidFill>
            </a:endParaRPr>
          </a:p>
        </p:txBody>
      </p:sp>
      <p:pic>
        <p:nvPicPr>
          <p:cNvPr id="1072" name="Google Shape;1072;p15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0"/>
            <a:ext cx="5257361" cy="68579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76" name="Shape 10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7" name="Google Shape;1077;p155"/>
          <p:cNvSpPr txBox="1"/>
          <p:nvPr>
            <p:ph type="title"/>
          </p:nvPr>
        </p:nvSpPr>
        <p:spPr>
          <a:xfrm>
            <a:off x="5257800" y="7825"/>
            <a:ext cx="3886500" cy="6858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Sophia Rogers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B7B7B7"/>
                </a:solidFill>
              </a:rPr>
              <a:t>graphite on paper</a:t>
            </a:r>
            <a:endParaRPr>
              <a:solidFill>
                <a:srgbClr val="B7B7B7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B7B7B7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B7B7B7"/>
                </a:solidFill>
              </a:rPr>
              <a:t>Fall 2023</a:t>
            </a:r>
            <a:endParaRPr>
              <a:solidFill>
                <a:srgbClr val="B7B7B7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B7B7B7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B7B7B7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Lockview High School</a:t>
            </a:r>
            <a:endParaRPr sz="24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B7B7B7"/>
                </a:solidFill>
              </a:rPr>
              <a:t>Ms. Tasker</a:t>
            </a:r>
            <a:endParaRPr sz="2400">
              <a:solidFill>
                <a:srgbClr val="B7B7B7"/>
              </a:solidFill>
            </a:endParaRPr>
          </a:p>
        </p:txBody>
      </p:sp>
      <p:pic>
        <p:nvPicPr>
          <p:cNvPr id="1078" name="Google Shape;1078;p15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5264062" cy="68579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82" name="Shape 10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3" name="Google Shape;1083;p156"/>
          <p:cNvSpPr txBox="1"/>
          <p:nvPr>
            <p:ph type="title"/>
          </p:nvPr>
        </p:nvSpPr>
        <p:spPr>
          <a:xfrm>
            <a:off x="5257800" y="7825"/>
            <a:ext cx="3886500" cy="6858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Carter Jecks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B7B7B7"/>
                </a:solidFill>
              </a:rPr>
              <a:t>graphite on paper</a:t>
            </a:r>
            <a:endParaRPr>
              <a:solidFill>
                <a:srgbClr val="B7B7B7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B7B7B7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B7B7B7"/>
                </a:solidFill>
              </a:rPr>
              <a:t>Fall 2023</a:t>
            </a:r>
            <a:endParaRPr>
              <a:solidFill>
                <a:srgbClr val="B7B7B7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B7B7B7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B7B7B7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Lockview High School</a:t>
            </a:r>
            <a:endParaRPr sz="24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B7B7B7"/>
                </a:solidFill>
              </a:rPr>
              <a:t>Ms. Tasker</a:t>
            </a:r>
            <a:endParaRPr sz="2400">
              <a:solidFill>
                <a:srgbClr val="B7B7B7"/>
              </a:solidFill>
            </a:endParaRPr>
          </a:p>
        </p:txBody>
      </p:sp>
      <p:pic>
        <p:nvPicPr>
          <p:cNvPr id="1084" name="Google Shape;1084;p15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7825"/>
            <a:ext cx="5264062" cy="68579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88" name="Shape 10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9" name="Google Shape;1089;p15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2988" y="1926"/>
            <a:ext cx="1668378" cy="219139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0" name="Google Shape;1090;p15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462510" y="2517496"/>
            <a:ext cx="2377441" cy="18287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1" name="Google Shape;1091;p15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930394" y="-1"/>
            <a:ext cx="1668377" cy="21952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2" name="Google Shape;1092;p15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737804" y="1926"/>
            <a:ext cx="1668377" cy="219138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3" name="Google Shape;1093;p15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545214" y="11437"/>
            <a:ext cx="1668379" cy="217237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4" name="Google Shape;1094;p157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352638" y="-1"/>
            <a:ext cx="1668377" cy="21952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5" name="Google Shape;1095;p157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621010" y="2337154"/>
            <a:ext cx="1668378" cy="21875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6" name="Google Shape;1096;p157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5013094" y="2345255"/>
            <a:ext cx="1668377" cy="21808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7" name="Google Shape;1097;p157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6854579" y="2339067"/>
            <a:ext cx="1668377" cy="218755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8" name="Google Shape;1098;p157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122988" y="4670440"/>
            <a:ext cx="1668378" cy="21875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9" name="Google Shape;1099;p157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1930397" y="4668558"/>
            <a:ext cx="1668378" cy="21875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0" name="Google Shape;1100;p157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3737807" y="4668558"/>
            <a:ext cx="1668376" cy="21761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1" name="Google Shape;1101;p157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5545217" y="4678046"/>
            <a:ext cx="1668379" cy="217237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2" name="Google Shape;1102;p157"/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7352626" y="4670474"/>
            <a:ext cx="1668379" cy="217237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06" name="Shape 110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10" name="Shape 1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1" name="Google Shape;1111;p159"/>
          <p:cNvSpPr txBox="1"/>
          <p:nvPr/>
        </p:nvSpPr>
        <p:spPr>
          <a:xfrm>
            <a:off x="963650" y="566800"/>
            <a:ext cx="7405500" cy="3660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9600">
                <a:solidFill>
                  <a:srgbClr val="00FF00"/>
                </a:solidFill>
                <a:latin typeface="Average"/>
                <a:ea typeface="Average"/>
                <a:cs typeface="Average"/>
                <a:sym typeface="Average"/>
              </a:rPr>
              <a:t>Spring 2024a 18</a:t>
            </a:r>
            <a:endParaRPr sz="9600">
              <a:solidFill>
                <a:srgbClr val="00FF00"/>
              </a:solidFill>
              <a:latin typeface="Average"/>
              <a:ea typeface="Average"/>
              <a:cs typeface="Average"/>
              <a:sym typeface="Average"/>
            </a:endParaRPr>
          </a:p>
        </p:txBody>
      </p:sp>
    </p:spTree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15" name="Shape 1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6" name="Google Shape;1116;p16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678838" cy="21945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7" name="Google Shape;1117;p16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682046" y="0"/>
            <a:ext cx="1689812" cy="21945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8" name="Google Shape;1118;p16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755713" y="0"/>
            <a:ext cx="1689811" cy="21945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9" name="Google Shape;1119;p16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448732" y="0"/>
            <a:ext cx="1689812" cy="21945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0" name="Google Shape;1120;p16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375066" y="181963"/>
            <a:ext cx="2377439" cy="183063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121" name="Google Shape;1121;p160"/>
          <p:cNvGrpSpPr/>
          <p:nvPr/>
        </p:nvGrpSpPr>
        <p:grpSpPr>
          <a:xfrm>
            <a:off x="-5475" y="2329719"/>
            <a:ext cx="9144024" cy="2194560"/>
            <a:chOff x="-5475" y="2194550"/>
            <a:chExt cx="9144024" cy="2194560"/>
          </a:xfrm>
        </p:grpSpPr>
        <p:pic>
          <p:nvPicPr>
            <p:cNvPr id="1122" name="Google Shape;1122;p160"/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>
              <a:off x="-5475" y="2194550"/>
              <a:ext cx="1689810" cy="219456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23" name="Google Shape;1123;p160"/>
            <p:cNvPicPr preferRelativeResize="0"/>
            <p:nvPr/>
          </p:nvPicPr>
          <p:blipFill>
            <a:blip r:embed="rId9">
              <a:alphaModFix/>
            </a:blip>
            <a:stretch>
              <a:fillRect/>
            </a:stretch>
          </p:blipFill>
          <p:spPr>
            <a:xfrm>
              <a:off x="1686170" y="2194550"/>
              <a:ext cx="1689811" cy="219456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24" name="Google Shape;1124;p160"/>
            <p:cNvPicPr preferRelativeResize="0"/>
            <p:nvPr/>
          </p:nvPicPr>
          <p:blipFill>
            <a:blip r:embed="rId10">
              <a:alphaModFix/>
            </a:blip>
            <a:stretch>
              <a:fillRect/>
            </a:stretch>
          </p:blipFill>
          <p:spPr>
            <a:xfrm>
              <a:off x="3377816" y="2382450"/>
              <a:ext cx="2377441" cy="181874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25" name="Google Shape;1125;p160"/>
            <p:cNvPicPr preferRelativeResize="0"/>
            <p:nvPr/>
          </p:nvPicPr>
          <p:blipFill>
            <a:blip r:embed="rId11">
              <a:alphaModFix/>
            </a:blip>
            <a:stretch>
              <a:fillRect/>
            </a:stretch>
          </p:blipFill>
          <p:spPr>
            <a:xfrm>
              <a:off x="5757091" y="2194550"/>
              <a:ext cx="1689812" cy="219456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26" name="Google Shape;1126;p160"/>
            <p:cNvPicPr preferRelativeResize="0"/>
            <p:nvPr/>
          </p:nvPicPr>
          <p:blipFill>
            <a:blip r:embed="rId12">
              <a:alphaModFix/>
            </a:blip>
            <a:stretch>
              <a:fillRect/>
            </a:stretch>
          </p:blipFill>
          <p:spPr>
            <a:xfrm>
              <a:off x="7448738" y="2194550"/>
              <a:ext cx="1689811" cy="219456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127" name="Google Shape;1127;p160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729163" y="4663450"/>
            <a:ext cx="1689812" cy="21945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8" name="Google Shape;1128;p160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2494936" y="4976168"/>
            <a:ext cx="2377441" cy="156911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9" name="Google Shape;1129;p160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4948339" y="4663450"/>
            <a:ext cx="1689811" cy="21945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0" name="Google Shape;1130;p160"/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6714113" y="4663450"/>
            <a:ext cx="1689812" cy="21945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34" name="Shape 1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5" name="Google Shape;1135;p16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524637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136" name="Google Shape;1136;p161"/>
          <p:cNvSpPr txBox="1"/>
          <p:nvPr/>
        </p:nvSpPr>
        <p:spPr>
          <a:xfrm>
            <a:off x="5246370" y="0"/>
            <a:ext cx="3897600" cy="6858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rPr>
              <a:t>Jack Buckman</a:t>
            </a:r>
            <a:endParaRPr sz="3600">
              <a:solidFill>
                <a:srgbClr val="FFFFFF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rgbClr val="888888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rgbClr val="888888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rgbClr val="888888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888888"/>
                </a:solidFill>
                <a:latin typeface="Oswald"/>
                <a:ea typeface="Oswald"/>
                <a:cs typeface="Oswald"/>
                <a:sym typeface="Oswald"/>
              </a:rPr>
              <a:t>graphite on paper</a:t>
            </a:r>
            <a:endParaRPr sz="3000">
              <a:solidFill>
                <a:srgbClr val="888888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rgbClr val="888888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888888"/>
                </a:solidFill>
                <a:latin typeface="Oswald"/>
                <a:ea typeface="Oswald"/>
                <a:cs typeface="Oswald"/>
                <a:sym typeface="Oswald"/>
              </a:rPr>
              <a:t>Spring 2024</a:t>
            </a:r>
            <a:endParaRPr sz="3000">
              <a:solidFill>
                <a:srgbClr val="888888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rgbClr val="888888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888888"/>
                </a:solidFill>
                <a:latin typeface="Oswald"/>
                <a:ea typeface="Oswald"/>
                <a:cs typeface="Oswald"/>
                <a:sym typeface="Oswald"/>
              </a:rPr>
              <a:t>Sackville High</a:t>
            </a:r>
            <a:endParaRPr sz="3000">
              <a:solidFill>
                <a:srgbClr val="888888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" name="Google Shape;154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15948" y="5"/>
            <a:ext cx="1689812" cy="21945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5" name="Google Shape;155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76352" y="5"/>
            <a:ext cx="1689811" cy="21945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" name="Google Shape;156;p2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492045" y="2331738"/>
            <a:ext cx="1689812" cy="21945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7" name="Google Shape;157;p2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984090" y="2331730"/>
            <a:ext cx="1667865" cy="21945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8" name="Google Shape;158;p2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215950" y="4663450"/>
            <a:ext cx="1689811" cy="21945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9" name="Google Shape;159;p27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727100" y="4663438"/>
            <a:ext cx="1689811" cy="21945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" name="Google Shape;160;p27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1337000" y="4663463"/>
            <a:ext cx="1591056" cy="21945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1" name="Google Shape;161;p27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7454188" y="2331725"/>
            <a:ext cx="1689811" cy="21945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2" name="Google Shape;162;p27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3645350" y="13"/>
            <a:ext cx="1700784" cy="21945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3" name="Google Shape;163;p27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0" y="2331713"/>
            <a:ext cx="1689812" cy="21945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40" name="Shape 1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1" name="Google Shape;1141;p16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5294376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142" name="Google Shape;1142;p162"/>
          <p:cNvSpPr txBox="1"/>
          <p:nvPr/>
        </p:nvSpPr>
        <p:spPr>
          <a:xfrm>
            <a:off x="5294376" y="0"/>
            <a:ext cx="3849600" cy="6858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rPr>
              <a:t>Darnell Upshaw</a:t>
            </a:r>
            <a:endParaRPr sz="3600">
              <a:solidFill>
                <a:srgbClr val="FFFFFF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rgbClr val="888888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rgbClr val="888888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rgbClr val="888888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888888"/>
                </a:solidFill>
                <a:latin typeface="Oswald"/>
                <a:ea typeface="Oswald"/>
                <a:cs typeface="Oswald"/>
                <a:sym typeface="Oswald"/>
              </a:rPr>
              <a:t>graphite on paper</a:t>
            </a:r>
            <a:endParaRPr sz="3000">
              <a:solidFill>
                <a:srgbClr val="888888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rgbClr val="888888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888888"/>
                </a:solidFill>
                <a:latin typeface="Oswald"/>
                <a:ea typeface="Oswald"/>
                <a:cs typeface="Oswald"/>
                <a:sym typeface="Oswald"/>
              </a:rPr>
              <a:t>Spring 2024</a:t>
            </a:r>
            <a:endParaRPr sz="3000">
              <a:solidFill>
                <a:srgbClr val="888888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rgbClr val="888888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888888"/>
                </a:solidFill>
                <a:latin typeface="Oswald"/>
                <a:ea typeface="Oswald"/>
                <a:cs typeface="Oswald"/>
                <a:sym typeface="Oswald"/>
              </a:rPr>
              <a:t>Sackville High</a:t>
            </a:r>
            <a:endParaRPr sz="3000">
              <a:solidFill>
                <a:srgbClr val="888888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</p:spTree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46" name="Shape 1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7" name="Google Shape;1147;p16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8150" y="0"/>
            <a:ext cx="8267700" cy="6350000"/>
          </a:xfrm>
          <a:prstGeom prst="rect">
            <a:avLst/>
          </a:prstGeom>
          <a:noFill/>
          <a:ln>
            <a:noFill/>
          </a:ln>
        </p:spPr>
      </p:pic>
      <p:sp>
        <p:nvSpPr>
          <p:cNvPr id="1148" name="Google Shape;1148;p163"/>
          <p:cNvSpPr txBox="1"/>
          <p:nvPr/>
        </p:nvSpPr>
        <p:spPr>
          <a:xfrm>
            <a:off x="0" y="6350000"/>
            <a:ext cx="91440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rPr>
              <a:t>Lara Calder</a:t>
            </a:r>
            <a:r>
              <a:rPr lang="en" sz="3000">
                <a:solidFill>
                  <a:srgbClr val="888888"/>
                </a:solidFill>
                <a:latin typeface="Oswald"/>
                <a:ea typeface="Oswald"/>
                <a:cs typeface="Oswald"/>
                <a:sym typeface="Oswald"/>
              </a:rPr>
              <a:t>, graphite on paper, Spring 2024 at Lockview High</a:t>
            </a:r>
            <a:endParaRPr sz="3000">
              <a:solidFill>
                <a:srgbClr val="888888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</p:spTree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52" name="Shape 1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3" name="Google Shape;1153;p16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5266944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154" name="Google Shape;1154;p164"/>
          <p:cNvSpPr txBox="1"/>
          <p:nvPr/>
        </p:nvSpPr>
        <p:spPr>
          <a:xfrm>
            <a:off x="5266944" y="0"/>
            <a:ext cx="3877200" cy="6858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rPr>
              <a:t>Nora Sutherland</a:t>
            </a:r>
            <a:endParaRPr sz="3600">
              <a:solidFill>
                <a:srgbClr val="FFFFFF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rgbClr val="888888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rgbClr val="888888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rgbClr val="888888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888888"/>
                </a:solidFill>
                <a:latin typeface="Oswald"/>
                <a:ea typeface="Oswald"/>
                <a:cs typeface="Oswald"/>
                <a:sym typeface="Oswald"/>
              </a:rPr>
              <a:t>graphite on paper</a:t>
            </a:r>
            <a:endParaRPr sz="3000">
              <a:solidFill>
                <a:srgbClr val="888888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rgbClr val="888888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888888"/>
                </a:solidFill>
                <a:latin typeface="Oswald"/>
                <a:ea typeface="Oswald"/>
                <a:cs typeface="Oswald"/>
                <a:sym typeface="Oswald"/>
              </a:rPr>
              <a:t>Spring 2024</a:t>
            </a:r>
            <a:endParaRPr sz="3000">
              <a:solidFill>
                <a:srgbClr val="888888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rgbClr val="888888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888888"/>
                </a:solidFill>
                <a:latin typeface="Oswald"/>
                <a:ea typeface="Oswald"/>
                <a:cs typeface="Oswald"/>
                <a:sym typeface="Oswald"/>
              </a:rPr>
              <a:t>Lockview High</a:t>
            </a:r>
            <a:endParaRPr sz="3000">
              <a:solidFill>
                <a:srgbClr val="888888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</p:spTree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58" name="Shape 1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9" name="Google Shape;1159;p16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5294376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160" name="Google Shape;1160;p165"/>
          <p:cNvSpPr txBox="1"/>
          <p:nvPr/>
        </p:nvSpPr>
        <p:spPr>
          <a:xfrm>
            <a:off x="5294376" y="0"/>
            <a:ext cx="3849600" cy="6858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rPr>
              <a:t>Catherine Fraser</a:t>
            </a:r>
            <a:endParaRPr sz="3600">
              <a:solidFill>
                <a:srgbClr val="FFFFFF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rgbClr val="888888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rgbClr val="888888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rgbClr val="888888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888888"/>
                </a:solidFill>
                <a:latin typeface="Oswald"/>
                <a:ea typeface="Oswald"/>
                <a:cs typeface="Oswald"/>
                <a:sym typeface="Oswald"/>
              </a:rPr>
              <a:t>graphite on paper</a:t>
            </a:r>
            <a:endParaRPr sz="3000">
              <a:solidFill>
                <a:srgbClr val="888888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rgbClr val="888888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888888"/>
                </a:solidFill>
                <a:latin typeface="Oswald"/>
                <a:ea typeface="Oswald"/>
                <a:cs typeface="Oswald"/>
                <a:sym typeface="Oswald"/>
              </a:rPr>
              <a:t>Spring 2024</a:t>
            </a:r>
            <a:endParaRPr sz="3000">
              <a:solidFill>
                <a:srgbClr val="888888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rgbClr val="888888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888888"/>
                </a:solidFill>
                <a:latin typeface="Oswald"/>
                <a:ea typeface="Oswald"/>
                <a:cs typeface="Oswald"/>
                <a:sym typeface="Oswald"/>
              </a:rPr>
              <a:t>Citadel High</a:t>
            </a:r>
            <a:endParaRPr sz="3000">
              <a:solidFill>
                <a:srgbClr val="888888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</p:spTree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64" name="Shape 1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5" name="Google Shape;1165;p16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528066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166" name="Google Shape;1166;p166"/>
          <p:cNvSpPr txBox="1"/>
          <p:nvPr/>
        </p:nvSpPr>
        <p:spPr>
          <a:xfrm>
            <a:off x="5280660" y="0"/>
            <a:ext cx="3863400" cy="6858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rPr>
              <a:t>Scarlett Reynolds</a:t>
            </a:r>
            <a:endParaRPr sz="3600">
              <a:solidFill>
                <a:srgbClr val="FFFFFF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rgbClr val="888888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rgbClr val="888888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rgbClr val="888888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888888"/>
                </a:solidFill>
                <a:latin typeface="Oswald"/>
                <a:ea typeface="Oswald"/>
                <a:cs typeface="Oswald"/>
                <a:sym typeface="Oswald"/>
              </a:rPr>
              <a:t>graphite on paper</a:t>
            </a:r>
            <a:endParaRPr sz="3000">
              <a:solidFill>
                <a:srgbClr val="888888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rgbClr val="888888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888888"/>
                </a:solidFill>
                <a:latin typeface="Oswald"/>
                <a:ea typeface="Oswald"/>
                <a:cs typeface="Oswald"/>
                <a:sym typeface="Oswald"/>
              </a:rPr>
              <a:t>Spring 2024</a:t>
            </a:r>
            <a:endParaRPr sz="3000">
              <a:solidFill>
                <a:srgbClr val="888888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rgbClr val="888888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888888"/>
                </a:solidFill>
                <a:latin typeface="Oswald"/>
                <a:ea typeface="Oswald"/>
                <a:cs typeface="Oswald"/>
                <a:sym typeface="Oswald"/>
              </a:rPr>
              <a:t>Citadel High</a:t>
            </a:r>
            <a:endParaRPr sz="3000">
              <a:solidFill>
                <a:srgbClr val="888888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</p:spTree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70" name="Shape 1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1" name="Google Shape;1171;p16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5287518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172" name="Google Shape;1172;p167"/>
          <p:cNvSpPr txBox="1"/>
          <p:nvPr/>
        </p:nvSpPr>
        <p:spPr>
          <a:xfrm>
            <a:off x="5287518" y="0"/>
            <a:ext cx="3856500" cy="6858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rPr>
              <a:t>Opemipo Ajetomobi</a:t>
            </a:r>
            <a:endParaRPr sz="3600">
              <a:solidFill>
                <a:srgbClr val="FFFFFF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rgbClr val="888888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rgbClr val="888888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rgbClr val="888888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888888"/>
                </a:solidFill>
                <a:latin typeface="Oswald"/>
                <a:ea typeface="Oswald"/>
                <a:cs typeface="Oswald"/>
                <a:sym typeface="Oswald"/>
              </a:rPr>
              <a:t>graphite on paper</a:t>
            </a:r>
            <a:endParaRPr sz="3000">
              <a:solidFill>
                <a:srgbClr val="888888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rgbClr val="888888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888888"/>
                </a:solidFill>
                <a:latin typeface="Oswald"/>
                <a:ea typeface="Oswald"/>
                <a:cs typeface="Oswald"/>
                <a:sym typeface="Oswald"/>
              </a:rPr>
              <a:t>Spring 2024</a:t>
            </a:r>
            <a:endParaRPr sz="3000">
              <a:solidFill>
                <a:srgbClr val="888888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rgbClr val="888888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888888"/>
                </a:solidFill>
                <a:latin typeface="Oswald"/>
                <a:ea typeface="Oswald"/>
                <a:cs typeface="Oswald"/>
                <a:sym typeface="Oswald"/>
              </a:rPr>
              <a:t>Citadel High</a:t>
            </a:r>
            <a:endParaRPr sz="3000">
              <a:solidFill>
                <a:srgbClr val="888888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</p:spTree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76" name="Shape 1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7" name="Google Shape;1177;p16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4975" y="0"/>
            <a:ext cx="8274050" cy="6350000"/>
          </a:xfrm>
          <a:prstGeom prst="rect">
            <a:avLst/>
          </a:prstGeom>
          <a:noFill/>
          <a:ln>
            <a:noFill/>
          </a:ln>
        </p:spPr>
      </p:pic>
      <p:sp>
        <p:nvSpPr>
          <p:cNvPr id="1178" name="Google Shape;1178;p168"/>
          <p:cNvSpPr txBox="1"/>
          <p:nvPr/>
        </p:nvSpPr>
        <p:spPr>
          <a:xfrm>
            <a:off x="0" y="6350000"/>
            <a:ext cx="91440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rPr>
              <a:t>Anita Izadi</a:t>
            </a:r>
            <a:r>
              <a:rPr lang="en" sz="3000">
                <a:solidFill>
                  <a:srgbClr val="888888"/>
                </a:solidFill>
                <a:latin typeface="Oswald"/>
                <a:ea typeface="Oswald"/>
                <a:cs typeface="Oswald"/>
                <a:sym typeface="Oswald"/>
              </a:rPr>
              <a:t>, graphite on paper, Spring 2024 at Citadel High</a:t>
            </a:r>
            <a:endParaRPr sz="3000">
              <a:solidFill>
                <a:srgbClr val="888888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</p:spTree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82" name="Shape 1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3" name="Google Shape;1183;p16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5294376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184" name="Google Shape;1184;p169"/>
          <p:cNvSpPr txBox="1"/>
          <p:nvPr/>
        </p:nvSpPr>
        <p:spPr>
          <a:xfrm>
            <a:off x="5294376" y="0"/>
            <a:ext cx="3849600" cy="6858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rPr>
              <a:t>Soul Kim</a:t>
            </a:r>
            <a:endParaRPr sz="3600">
              <a:solidFill>
                <a:srgbClr val="FFFFFF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rgbClr val="888888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rgbClr val="888888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rgbClr val="888888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888888"/>
                </a:solidFill>
                <a:latin typeface="Oswald"/>
                <a:ea typeface="Oswald"/>
                <a:cs typeface="Oswald"/>
                <a:sym typeface="Oswald"/>
              </a:rPr>
              <a:t>graphite on paper</a:t>
            </a:r>
            <a:endParaRPr sz="3000">
              <a:solidFill>
                <a:srgbClr val="888888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rgbClr val="888888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888888"/>
                </a:solidFill>
                <a:latin typeface="Oswald"/>
                <a:ea typeface="Oswald"/>
                <a:cs typeface="Oswald"/>
                <a:sym typeface="Oswald"/>
              </a:rPr>
              <a:t>Spring 2024</a:t>
            </a:r>
            <a:endParaRPr sz="3000">
              <a:solidFill>
                <a:srgbClr val="888888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rgbClr val="888888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888888"/>
                </a:solidFill>
                <a:latin typeface="Oswald"/>
                <a:ea typeface="Oswald"/>
                <a:cs typeface="Oswald"/>
                <a:sym typeface="Oswald"/>
              </a:rPr>
              <a:t>Citadel High</a:t>
            </a:r>
            <a:endParaRPr sz="3000">
              <a:solidFill>
                <a:srgbClr val="888888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</p:spTree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88" name="Shape 1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9" name="Google Shape;1189;p17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5266944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190" name="Google Shape;1190;p170"/>
          <p:cNvSpPr txBox="1"/>
          <p:nvPr/>
        </p:nvSpPr>
        <p:spPr>
          <a:xfrm>
            <a:off x="5266944" y="0"/>
            <a:ext cx="3877200" cy="6858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rPr>
              <a:t>Emma Scott</a:t>
            </a:r>
            <a:endParaRPr sz="3600">
              <a:solidFill>
                <a:srgbClr val="FFFFFF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rgbClr val="888888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rgbClr val="888888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rgbClr val="888888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888888"/>
                </a:solidFill>
                <a:latin typeface="Oswald"/>
                <a:ea typeface="Oswald"/>
                <a:cs typeface="Oswald"/>
                <a:sym typeface="Oswald"/>
              </a:rPr>
              <a:t>graphite on paper</a:t>
            </a:r>
            <a:endParaRPr sz="3000">
              <a:solidFill>
                <a:srgbClr val="888888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rgbClr val="888888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888888"/>
                </a:solidFill>
                <a:latin typeface="Oswald"/>
                <a:ea typeface="Oswald"/>
                <a:cs typeface="Oswald"/>
                <a:sym typeface="Oswald"/>
              </a:rPr>
              <a:t>Spring 2024</a:t>
            </a:r>
            <a:endParaRPr sz="3000">
              <a:solidFill>
                <a:srgbClr val="888888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rgbClr val="888888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888888"/>
                </a:solidFill>
                <a:latin typeface="Oswald"/>
                <a:ea typeface="Oswald"/>
                <a:cs typeface="Oswald"/>
                <a:sym typeface="Oswald"/>
              </a:rPr>
              <a:t>Lockview High</a:t>
            </a:r>
            <a:endParaRPr sz="3000">
              <a:solidFill>
                <a:srgbClr val="888888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</p:spTree>
  </p:cSld>
  <p:clrMapOvr>
    <a:masterClrMapping/>
  </p:clrMapOvr>
</p:sld>
</file>

<file path=ppt/slides/slide15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94" name="Shape 1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5" name="Google Shape;1195;p17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5294376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196" name="Google Shape;1196;p171"/>
          <p:cNvSpPr txBox="1"/>
          <p:nvPr/>
        </p:nvSpPr>
        <p:spPr>
          <a:xfrm>
            <a:off x="5294376" y="0"/>
            <a:ext cx="3849600" cy="6858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rPr>
              <a:t>Kate Morgan-MacFadyen</a:t>
            </a:r>
            <a:endParaRPr sz="3600">
              <a:solidFill>
                <a:srgbClr val="FFFFFF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rgbClr val="888888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rgbClr val="888888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rgbClr val="888888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888888"/>
                </a:solidFill>
                <a:latin typeface="Oswald"/>
                <a:ea typeface="Oswald"/>
                <a:cs typeface="Oswald"/>
                <a:sym typeface="Oswald"/>
              </a:rPr>
              <a:t>graphite on paper</a:t>
            </a:r>
            <a:endParaRPr sz="3000">
              <a:solidFill>
                <a:srgbClr val="888888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rgbClr val="888888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888888"/>
                </a:solidFill>
                <a:latin typeface="Oswald"/>
                <a:ea typeface="Oswald"/>
                <a:cs typeface="Oswald"/>
                <a:sym typeface="Oswald"/>
              </a:rPr>
              <a:t>Spring 2024</a:t>
            </a:r>
            <a:endParaRPr sz="3000">
              <a:solidFill>
                <a:srgbClr val="888888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rgbClr val="888888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888888"/>
                </a:solidFill>
                <a:latin typeface="Oswald"/>
                <a:ea typeface="Oswald"/>
                <a:cs typeface="Oswald"/>
                <a:sym typeface="Oswald"/>
              </a:rPr>
              <a:t>Citadel High</a:t>
            </a:r>
            <a:endParaRPr sz="3000">
              <a:solidFill>
                <a:srgbClr val="888888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28"/>
          <p:cNvSpPr txBox="1"/>
          <p:nvPr>
            <p:ph type="title"/>
          </p:nvPr>
        </p:nvSpPr>
        <p:spPr>
          <a:xfrm>
            <a:off x="5276850" y="0"/>
            <a:ext cx="3867300" cy="6865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Rovinne Tiamson</a:t>
            </a:r>
            <a:endParaRPr>
              <a:solidFill>
                <a:srgbClr val="B7B7B7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B7B7B7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B7B7B7"/>
                </a:solidFill>
              </a:rPr>
              <a:t>graphite on paper</a:t>
            </a:r>
            <a:endParaRPr>
              <a:solidFill>
                <a:srgbClr val="B7B7B7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B7B7B7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B7B7B7"/>
                </a:solidFill>
              </a:rPr>
              <a:t>Fall 2021</a:t>
            </a:r>
            <a:endParaRPr sz="2400">
              <a:solidFill>
                <a:srgbClr val="B7B7B7"/>
              </a:solidFill>
            </a:endParaRPr>
          </a:p>
        </p:txBody>
      </p:sp>
      <p:pic>
        <p:nvPicPr>
          <p:cNvPr id="169" name="Google Shape;169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4" y="-11"/>
            <a:ext cx="5280668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00" name="Shape 1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1" name="Google Shape;1201;p17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8666" y="391743"/>
            <a:ext cx="8466669" cy="5566515"/>
          </a:xfrm>
          <a:prstGeom prst="rect">
            <a:avLst/>
          </a:prstGeom>
          <a:noFill/>
          <a:ln>
            <a:noFill/>
          </a:ln>
        </p:spPr>
      </p:pic>
      <p:sp>
        <p:nvSpPr>
          <p:cNvPr id="1202" name="Google Shape;1202;p172"/>
          <p:cNvSpPr txBox="1"/>
          <p:nvPr/>
        </p:nvSpPr>
        <p:spPr>
          <a:xfrm>
            <a:off x="0" y="6350000"/>
            <a:ext cx="91440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rPr>
              <a:t>Sarthak Gade</a:t>
            </a:r>
            <a:r>
              <a:rPr lang="en" sz="3000">
                <a:solidFill>
                  <a:srgbClr val="888888"/>
                </a:solidFill>
                <a:latin typeface="Oswald"/>
                <a:ea typeface="Oswald"/>
                <a:cs typeface="Oswald"/>
                <a:sym typeface="Oswald"/>
              </a:rPr>
              <a:t>, graphite on paper, Spring 2024 at Sackville High</a:t>
            </a:r>
            <a:endParaRPr sz="3000">
              <a:solidFill>
                <a:srgbClr val="888888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</p:spTree>
  </p:cSld>
  <p:clrMapOvr>
    <a:masterClrMapping/>
  </p:clrMapOvr>
</p:sld>
</file>

<file path=ppt/slides/slide16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06" name="Shape 1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7" name="Google Shape;1207;p17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5266944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208" name="Google Shape;1208;p173"/>
          <p:cNvSpPr txBox="1"/>
          <p:nvPr/>
        </p:nvSpPr>
        <p:spPr>
          <a:xfrm>
            <a:off x="5266944" y="0"/>
            <a:ext cx="3877200" cy="6858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rPr>
              <a:t>Alana Mercier</a:t>
            </a:r>
            <a:endParaRPr sz="3600">
              <a:solidFill>
                <a:srgbClr val="FFFFFF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rgbClr val="888888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rgbClr val="888888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rgbClr val="888888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888888"/>
                </a:solidFill>
                <a:latin typeface="Oswald"/>
                <a:ea typeface="Oswald"/>
                <a:cs typeface="Oswald"/>
                <a:sym typeface="Oswald"/>
              </a:rPr>
              <a:t>graphite on paper</a:t>
            </a:r>
            <a:endParaRPr sz="3000">
              <a:solidFill>
                <a:srgbClr val="888888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rgbClr val="888888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888888"/>
                </a:solidFill>
                <a:latin typeface="Oswald"/>
                <a:ea typeface="Oswald"/>
                <a:cs typeface="Oswald"/>
                <a:sym typeface="Oswald"/>
              </a:rPr>
              <a:t>Spring 2024</a:t>
            </a:r>
            <a:endParaRPr sz="3000">
              <a:solidFill>
                <a:srgbClr val="888888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rgbClr val="888888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888888"/>
                </a:solidFill>
                <a:latin typeface="Oswald"/>
                <a:ea typeface="Oswald"/>
                <a:cs typeface="Oswald"/>
                <a:sym typeface="Oswald"/>
              </a:rPr>
              <a:t>Lockview High</a:t>
            </a:r>
            <a:endParaRPr sz="3000">
              <a:solidFill>
                <a:srgbClr val="888888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</p:spTree>
  </p:cSld>
  <p:clrMapOvr>
    <a:masterClrMapping/>
  </p:clrMapOvr>
</p:sld>
</file>

<file path=ppt/slides/slide16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12" name="Shape 1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3" name="Google Shape;1213;p17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5294376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214" name="Google Shape;1214;p174"/>
          <p:cNvSpPr txBox="1"/>
          <p:nvPr/>
        </p:nvSpPr>
        <p:spPr>
          <a:xfrm>
            <a:off x="5294376" y="0"/>
            <a:ext cx="3849600" cy="6858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rPr>
              <a:t>Gabriel Correia</a:t>
            </a:r>
            <a:endParaRPr sz="3600">
              <a:solidFill>
                <a:srgbClr val="FFFFFF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rgbClr val="888888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rgbClr val="888888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rgbClr val="888888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888888"/>
                </a:solidFill>
                <a:latin typeface="Oswald"/>
                <a:ea typeface="Oswald"/>
                <a:cs typeface="Oswald"/>
                <a:sym typeface="Oswald"/>
              </a:rPr>
              <a:t>graphite on paper</a:t>
            </a:r>
            <a:endParaRPr sz="3000">
              <a:solidFill>
                <a:srgbClr val="888888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rgbClr val="888888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888888"/>
                </a:solidFill>
                <a:latin typeface="Oswald"/>
                <a:ea typeface="Oswald"/>
                <a:cs typeface="Oswald"/>
                <a:sym typeface="Oswald"/>
              </a:rPr>
              <a:t>Spring 2024</a:t>
            </a:r>
            <a:endParaRPr sz="3000">
              <a:solidFill>
                <a:srgbClr val="888888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rgbClr val="888888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888888"/>
                </a:solidFill>
                <a:latin typeface="Oswald"/>
                <a:ea typeface="Oswald"/>
                <a:cs typeface="Oswald"/>
                <a:sym typeface="Oswald"/>
              </a:rPr>
              <a:t>Citadel High</a:t>
            </a:r>
            <a:endParaRPr sz="3000">
              <a:solidFill>
                <a:srgbClr val="888888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</p:spTree>
  </p:cSld>
  <p:clrMapOvr>
    <a:masterClrMapping/>
  </p:clrMapOvr>
</p:sld>
</file>

<file path=ppt/slides/slide16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18" name="Shape 1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9" name="Google Shape;1219;p17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678838" cy="21945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0" name="Google Shape;1220;p17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682046" y="0"/>
            <a:ext cx="1689812" cy="21945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1" name="Google Shape;1221;p17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755713" y="0"/>
            <a:ext cx="1689811" cy="21945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2" name="Google Shape;1222;p17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448732" y="0"/>
            <a:ext cx="1689812" cy="21945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3" name="Google Shape;1223;p17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375066" y="181963"/>
            <a:ext cx="2377439" cy="183063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224" name="Google Shape;1224;p175"/>
          <p:cNvGrpSpPr/>
          <p:nvPr/>
        </p:nvGrpSpPr>
        <p:grpSpPr>
          <a:xfrm>
            <a:off x="-5475" y="2329719"/>
            <a:ext cx="9144024" cy="2194560"/>
            <a:chOff x="-5475" y="2194550"/>
            <a:chExt cx="9144024" cy="2194560"/>
          </a:xfrm>
        </p:grpSpPr>
        <p:pic>
          <p:nvPicPr>
            <p:cNvPr id="1225" name="Google Shape;1225;p175"/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>
              <a:off x="-5475" y="2194550"/>
              <a:ext cx="1689810" cy="219456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26" name="Google Shape;1226;p175"/>
            <p:cNvPicPr preferRelativeResize="0"/>
            <p:nvPr/>
          </p:nvPicPr>
          <p:blipFill>
            <a:blip r:embed="rId9">
              <a:alphaModFix/>
            </a:blip>
            <a:stretch>
              <a:fillRect/>
            </a:stretch>
          </p:blipFill>
          <p:spPr>
            <a:xfrm>
              <a:off x="1686170" y="2194550"/>
              <a:ext cx="1689811" cy="219456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27" name="Google Shape;1227;p175"/>
            <p:cNvPicPr preferRelativeResize="0"/>
            <p:nvPr/>
          </p:nvPicPr>
          <p:blipFill>
            <a:blip r:embed="rId10">
              <a:alphaModFix/>
            </a:blip>
            <a:stretch>
              <a:fillRect/>
            </a:stretch>
          </p:blipFill>
          <p:spPr>
            <a:xfrm>
              <a:off x="3377816" y="2382450"/>
              <a:ext cx="2377441" cy="181874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28" name="Google Shape;1228;p175"/>
            <p:cNvPicPr preferRelativeResize="0"/>
            <p:nvPr/>
          </p:nvPicPr>
          <p:blipFill>
            <a:blip r:embed="rId11">
              <a:alphaModFix/>
            </a:blip>
            <a:stretch>
              <a:fillRect/>
            </a:stretch>
          </p:blipFill>
          <p:spPr>
            <a:xfrm>
              <a:off x="5757091" y="2194550"/>
              <a:ext cx="1689812" cy="219456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29" name="Google Shape;1229;p175"/>
            <p:cNvPicPr preferRelativeResize="0"/>
            <p:nvPr/>
          </p:nvPicPr>
          <p:blipFill>
            <a:blip r:embed="rId12">
              <a:alphaModFix/>
            </a:blip>
            <a:stretch>
              <a:fillRect/>
            </a:stretch>
          </p:blipFill>
          <p:spPr>
            <a:xfrm>
              <a:off x="7448738" y="2194550"/>
              <a:ext cx="1689811" cy="219456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230" name="Google Shape;1230;p175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729163" y="4663450"/>
            <a:ext cx="1689812" cy="21945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1" name="Google Shape;1231;p175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2494936" y="4976168"/>
            <a:ext cx="2377441" cy="156911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2" name="Google Shape;1232;p175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4948339" y="4663450"/>
            <a:ext cx="1689811" cy="21945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3" name="Google Shape;1233;p175"/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6714113" y="4663450"/>
            <a:ext cx="1689812" cy="21945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37" name="Shape 1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8" name="Google Shape;1238;p176"/>
          <p:cNvSpPr txBox="1"/>
          <p:nvPr/>
        </p:nvSpPr>
        <p:spPr>
          <a:xfrm>
            <a:off x="963650" y="589775"/>
            <a:ext cx="7405500" cy="3660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9600">
                <a:solidFill>
                  <a:srgbClr val="00FF00"/>
                </a:solidFill>
                <a:latin typeface="Average"/>
                <a:ea typeface="Average"/>
                <a:cs typeface="Average"/>
                <a:sym typeface="Average"/>
              </a:rPr>
              <a:t>Spring 2024b</a:t>
            </a:r>
            <a:endParaRPr sz="9600">
              <a:solidFill>
                <a:srgbClr val="00FF00"/>
              </a:solidFill>
              <a:latin typeface="Average"/>
              <a:ea typeface="Average"/>
              <a:cs typeface="Average"/>
              <a:sym typeface="Average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9600">
                <a:solidFill>
                  <a:srgbClr val="00FF00"/>
                </a:solidFill>
                <a:latin typeface="Average"/>
                <a:ea typeface="Average"/>
                <a:cs typeface="Average"/>
                <a:sym typeface="Average"/>
              </a:rPr>
              <a:t>19</a:t>
            </a:r>
            <a:endParaRPr sz="9600">
              <a:solidFill>
                <a:srgbClr val="00FF00"/>
              </a:solidFill>
              <a:latin typeface="Average"/>
              <a:ea typeface="Average"/>
              <a:cs typeface="Average"/>
              <a:sym typeface="Average"/>
            </a:endParaRPr>
          </a:p>
        </p:txBody>
      </p:sp>
    </p:spTree>
  </p:cSld>
  <p:clrMapOvr>
    <a:masterClrMapping/>
  </p:clrMapOvr>
</p:sld>
</file>

<file path=ppt/slides/slide16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42" name="Shape 1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3" name="Google Shape;1243;p17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04638" y="25"/>
            <a:ext cx="1689810" cy="21945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4" name="Google Shape;1244;p17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786279" y="25"/>
            <a:ext cx="1689811" cy="21945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5" name="Google Shape;1245;p17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667921" y="25"/>
            <a:ext cx="1689811" cy="21945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6" name="Google Shape;1246;p17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549563" y="25"/>
            <a:ext cx="1689810" cy="219456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247" name="Google Shape;1247;p177"/>
          <p:cNvGrpSpPr/>
          <p:nvPr/>
        </p:nvGrpSpPr>
        <p:grpSpPr>
          <a:xfrm>
            <a:off x="0" y="2331725"/>
            <a:ext cx="9144012" cy="2194560"/>
            <a:chOff x="0" y="2331725"/>
            <a:chExt cx="9144012" cy="2194560"/>
          </a:xfrm>
        </p:grpSpPr>
        <p:pic>
          <p:nvPicPr>
            <p:cNvPr id="1248" name="Google Shape;1248;p177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0" y="2331725"/>
              <a:ext cx="1689812" cy="219456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49" name="Google Shape;1249;p177"/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>
              <a:off x="1866293" y="2331725"/>
              <a:ext cx="1678838" cy="219456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50" name="Google Shape;1250;p177"/>
            <p:cNvPicPr preferRelativeResize="0"/>
            <p:nvPr/>
          </p:nvPicPr>
          <p:blipFill>
            <a:blip r:embed="rId9">
              <a:alphaModFix/>
            </a:blip>
            <a:stretch>
              <a:fillRect/>
            </a:stretch>
          </p:blipFill>
          <p:spPr>
            <a:xfrm>
              <a:off x="3721614" y="2331725"/>
              <a:ext cx="1689811" cy="219456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51" name="Google Shape;1251;p177"/>
            <p:cNvPicPr preferRelativeResize="0"/>
            <p:nvPr/>
          </p:nvPicPr>
          <p:blipFill>
            <a:blip r:embed="rId10">
              <a:alphaModFix/>
            </a:blip>
            <a:stretch>
              <a:fillRect/>
            </a:stretch>
          </p:blipFill>
          <p:spPr>
            <a:xfrm>
              <a:off x="5587907" y="2331725"/>
              <a:ext cx="1689811" cy="219456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52" name="Google Shape;1252;p177"/>
            <p:cNvPicPr preferRelativeResize="0"/>
            <p:nvPr/>
          </p:nvPicPr>
          <p:blipFill>
            <a:blip r:embed="rId11">
              <a:alphaModFix/>
            </a:blip>
            <a:stretch>
              <a:fillRect/>
            </a:stretch>
          </p:blipFill>
          <p:spPr>
            <a:xfrm>
              <a:off x="7454200" y="2331725"/>
              <a:ext cx="1689812" cy="219456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253" name="Google Shape;1253;p177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904650" y="4663425"/>
            <a:ext cx="1689810" cy="21945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4" name="Google Shape;1254;p177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2795431" y="4663425"/>
            <a:ext cx="1678838" cy="21945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5" name="Google Shape;1255;p177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4675241" y="4663425"/>
            <a:ext cx="1678838" cy="21945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6" name="Google Shape;1256;p177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6555050" y="4663450"/>
            <a:ext cx="1678838" cy="21945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60" name="Shape 1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1" name="Google Shape;1261;p17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5287518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262" name="Google Shape;1262;p178"/>
          <p:cNvSpPr txBox="1"/>
          <p:nvPr/>
        </p:nvSpPr>
        <p:spPr>
          <a:xfrm>
            <a:off x="5287518" y="0"/>
            <a:ext cx="3856500" cy="6858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rPr>
              <a:t>Sasha Kolokolnikov</a:t>
            </a:r>
            <a:endParaRPr sz="3600">
              <a:solidFill>
                <a:srgbClr val="FFFFFF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rgbClr val="888888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rgbClr val="888888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rgbClr val="888888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888888"/>
                </a:solidFill>
                <a:latin typeface="Oswald"/>
                <a:ea typeface="Oswald"/>
                <a:cs typeface="Oswald"/>
                <a:sym typeface="Oswald"/>
              </a:rPr>
              <a:t>graphite on paper</a:t>
            </a:r>
            <a:endParaRPr sz="3000">
              <a:solidFill>
                <a:srgbClr val="888888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rgbClr val="888888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888888"/>
                </a:solidFill>
                <a:latin typeface="Oswald"/>
                <a:ea typeface="Oswald"/>
                <a:cs typeface="Oswald"/>
                <a:sym typeface="Oswald"/>
              </a:rPr>
              <a:t>Spring 2024</a:t>
            </a:r>
            <a:endParaRPr sz="3000">
              <a:solidFill>
                <a:srgbClr val="888888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rgbClr val="888888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888888"/>
                </a:solidFill>
                <a:latin typeface="Oswald"/>
                <a:ea typeface="Oswald"/>
                <a:cs typeface="Oswald"/>
                <a:sym typeface="Oswald"/>
              </a:rPr>
              <a:t>Citadel High</a:t>
            </a:r>
            <a:endParaRPr sz="3000">
              <a:solidFill>
                <a:srgbClr val="888888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</p:spTree>
  </p:cSld>
  <p:clrMapOvr>
    <a:masterClrMapping/>
  </p:clrMapOvr>
</p:sld>
</file>

<file path=ppt/slides/slide16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66" name="Shape 1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7" name="Google Shape;1267;p17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5266944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268" name="Google Shape;1268;p179"/>
          <p:cNvSpPr txBox="1"/>
          <p:nvPr/>
        </p:nvSpPr>
        <p:spPr>
          <a:xfrm>
            <a:off x="5266944" y="0"/>
            <a:ext cx="3877200" cy="6858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rPr>
              <a:t>Morgan Marks</a:t>
            </a:r>
            <a:endParaRPr sz="3600">
              <a:solidFill>
                <a:srgbClr val="FFFFFF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rgbClr val="888888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rgbClr val="888888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rgbClr val="888888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888888"/>
                </a:solidFill>
                <a:latin typeface="Oswald"/>
                <a:ea typeface="Oswald"/>
                <a:cs typeface="Oswald"/>
                <a:sym typeface="Oswald"/>
              </a:rPr>
              <a:t>graphite on paper</a:t>
            </a:r>
            <a:endParaRPr sz="3000">
              <a:solidFill>
                <a:srgbClr val="888888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rgbClr val="888888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888888"/>
                </a:solidFill>
                <a:latin typeface="Oswald"/>
                <a:ea typeface="Oswald"/>
                <a:cs typeface="Oswald"/>
                <a:sym typeface="Oswald"/>
              </a:rPr>
              <a:t>Spring 2024</a:t>
            </a:r>
            <a:endParaRPr sz="3000">
              <a:solidFill>
                <a:srgbClr val="888888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rgbClr val="888888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888888"/>
                </a:solidFill>
                <a:latin typeface="Oswald"/>
                <a:ea typeface="Oswald"/>
                <a:cs typeface="Oswald"/>
                <a:sym typeface="Oswald"/>
              </a:rPr>
              <a:t>Lockview High</a:t>
            </a:r>
            <a:endParaRPr sz="3000">
              <a:solidFill>
                <a:srgbClr val="888888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</p:spTree>
  </p:cSld>
  <p:clrMapOvr>
    <a:masterClrMapping/>
  </p:clrMapOvr>
</p:sld>
</file>

<file path=ppt/slides/slide16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72" name="Shape 1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73" name="Google Shape;1273;p18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5266944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274" name="Google Shape;1274;p180"/>
          <p:cNvSpPr txBox="1"/>
          <p:nvPr/>
        </p:nvSpPr>
        <p:spPr>
          <a:xfrm>
            <a:off x="5266944" y="0"/>
            <a:ext cx="3877200" cy="6858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rPr>
              <a:t>Alec MacAulay</a:t>
            </a:r>
            <a:endParaRPr sz="3600">
              <a:solidFill>
                <a:srgbClr val="FFFFFF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rgbClr val="888888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rgbClr val="888888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rgbClr val="888888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888888"/>
                </a:solidFill>
                <a:latin typeface="Oswald"/>
                <a:ea typeface="Oswald"/>
                <a:cs typeface="Oswald"/>
                <a:sym typeface="Oswald"/>
              </a:rPr>
              <a:t>graphite on paper</a:t>
            </a:r>
            <a:endParaRPr sz="3000">
              <a:solidFill>
                <a:srgbClr val="888888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rgbClr val="888888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888888"/>
                </a:solidFill>
                <a:latin typeface="Oswald"/>
                <a:ea typeface="Oswald"/>
                <a:cs typeface="Oswald"/>
                <a:sym typeface="Oswald"/>
              </a:rPr>
              <a:t>Spring 2024</a:t>
            </a:r>
            <a:endParaRPr sz="3000">
              <a:solidFill>
                <a:srgbClr val="888888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rgbClr val="888888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888888"/>
                </a:solidFill>
                <a:latin typeface="Oswald"/>
                <a:ea typeface="Oswald"/>
                <a:cs typeface="Oswald"/>
                <a:sym typeface="Oswald"/>
              </a:rPr>
              <a:t>Lockview High</a:t>
            </a:r>
            <a:endParaRPr sz="3000">
              <a:solidFill>
                <a:srgbClr val="888888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</p:spTree>
  </p:cSld>
  <p:clrMapOvr>
    <a:masterClrMapping/>
  </p:clrMapOvr>
</p:sld>
</file>

<file path=ppt/slides/slide16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78" name="Shape 1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79" name="Google Shape;1279;p18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5287518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280" name="Google Shape;1280;p181"/>
          <p:cNvSpPr txBox="1"/>
          <p:nvPr/>
        </p:nvSpPr>
        <p:spPr>
          <a:xfrm>
            <a:off x="5287518" y="0"/>
            <a:ext cx="3856500" cy="6858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rPr>
              <a:t>Ella Brimacombe</a:t>
            </a:r>
            <a:endParaRPr sz="3600">
              <a:solidFill>
                <a:srgbClr val="FFFFFF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rgbClr val="888888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rgbClr val="888888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rgbClr val="888888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888888"/>
                </a:solidFill>
                <a:latin typeface="Oswald"/>
                <a:ea typeface="Oswald"/>
                <a:cs typeface="Oswald"/>
                <a:sym typeface="Oswald"/>
              </a:rPr>
              <a:t>graphite on paper</a:t>
            </a:r>
            <a:endParaRPr sz="3000">
              <a:solidFill>
                <a:srgbClr val="888888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rgbClr val="888888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888888"/>
                </a:solidFill>
                <a:latin typeface="Oswald"/>
                <a:ea typeface="Oswald"/>
                <a:cs typeface="Oswald"/>
                <a:sym typeface="Oswald"/>
              </a:rPr>
              <a:t>Spring 2024</a:t>
            </a:r>
            <a:endParaRPr sz="3000">
              <a:solidFill>
                <a:srgbClr val="888888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rgbClr val="888888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888888"/>
                </a:solidFill>
                <a:latin typeface="Oswald"/>
                <a:ea typeface="Oswald"/>
                <a:cs typeface="Oswald"/>
                <a:sym typeface="Oswald"/>
              </a:rPr>
              <a:t>Citadel High</a:t>
            </a:r>
            <a:endParaRPr sz="3000">
              <a:solidFill>
                <a:srgbClr val="888888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29"/>
          <p:cNvSpPr txBox="1"/>
          <p:nvPr>
            <p:ph type="title"/>
          </p:nvPr>
        </p:nvSpPr>
        <p:spPr>
          <a:xfrm>
            <a:off x="5276850" y="0"/>
            <a:ext cx="3867300" cy="6865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Elgin Wilson</a:t>
            </a:r>
            <a:endParaRPr>
              <a:solidFill>
                <a:srgbClr val="B7B7B7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B7B7B7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B7B7B7"/>
                </a:solidFill>
              </a:rPr>
              <a:t>graphite, ink, and watercolour on paper</a:t>
            </a:r>
            <a:endParaRPr>
              <a:solidFill>
                <a:srgbClr val="B7B7B7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B7B7B7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B7B7B7"/>
                </a:solidFill>
              </a:rPr>
              <a:t>Fall 2021</a:t>
            </a:r>
            <a:endParaRPr sz="2400">
              <a:solidFill>
                <a:srgbClr val="B7B7B7"/>
              </a:solidFill>
            </a:endParaRPr>
          </a:p>
        </p:txBody>
      </p:sp>
      <p:pic>
        <p:nvPicPr>
          <p:cNvPr id="175" name="Google Shape;175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27"/>
            <a:ext cx="5320991" cy="6865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84" name="Shape 1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5" name="Google Shape;1285;p18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5294376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286" name="Google Shape;1286;p182"/>
          <p:cNvSpPr txBox="1"/>
          <p:nvPr/>
        </p:nvSpPr>
        <p:spPr>
          <a:xfrm>
            <a:off x="5294376" y="0"/>
            <a:ext cx="3849600" cy="6858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rPr>
              <a:t>Lena Epstein</a:t>
            </a:r>
            <a:endParaRPr sz="3600">
              <a:solidFill>
                <a:srgbClr val="FFFFFF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rgbClr val="888888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rgbClr val="888888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rgbClr val="888888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888888"/>
                </a:solidFill>
                <a:latin typeface="Oswald"/>
                <a:ea typeface="Oswald"/>
                <a:cs typeface="Oswald"/>
                <a:sym typeface="Oswald"/>
              </a:rPr>
              <a:t>graphite on paper</a:t>
            </a:r>
            <a:endParaRPr sz="3000">
              <a:solidFill>
                <a:srgbClr val="888888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rgbClr val="888888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888888"/>
                </a:solidFill>
                <a:latin typeface="Oswald"/>
                <a:ea typeface="Oswald"/>
                <a:cs typeface="Oswald"/>
                <a:sym typeface="Oswald"/>
              </a:rPr>
              <a:t>Spring 2024</a:t>
            </a:r>
            <a:endParaRPr sz="3000">
              <a:solidFill>
                <a:srgbClr val="888888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rgbClr val="888888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888888"/>
                </a:solidFill>
                <a:latin typeface="Oswald"/>
                <a:ea typeface="Oswald"/>
                <a:cs typeface="Oswald"/>
                <a:sym typeface="Oswald"/>
              </a:rPr>
              <a:t>Citadel High</a:t>
            </a:r>
            <a:endParaRPr sz="3000">
              <a:solidFill>
                <a:srgbClr val="888888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</p:spTree>
  </p:cSld>
  <p:clrMapOvr>
    <a:masterClrMapping/>
  </p:clrMapOvr>
</p:sld>
</file>

<file path=ppt/slides/slide17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90" name="Shape 1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1" name="Google Shape;1291;p18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5253228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292" name="Google Shape;1292;p183"/>
          <p:cNvSpPr txBox="1"/>
          <p:nvPr/>
        </p:nvSpPr>
        <p:spPr>
          <a:xfrm>
            <a:off x="5253228" y="0"/>
            <a:ext cx="3890700" cy="6858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rPr>
              <a:t>Andrew Mihai</a:t>
            </a:r>
            <a:endParaRPr sz="3600">
              <a:solidFill>
                <a:srgbClr val="FFFFFF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rgbClr val="888888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rgbClr val="888888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rgbClr val="888888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888888"/>
                </a:solidFill>
                <a:latin typeface="Oswald"/>
                <a:ea typeface="Oswald"/>
                <a:cs typeface="Oswald"/>
                <a:sym typeface="Oswald"/>
              </a:rPr>
              <a:t>graphite on paper</a:t>
            </a:r>
            <a:endParaRPr sz="3000">
              <a:solidFill>
                <a:srgbClr val="888888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rgbClr val="888888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888888"/>
                </a:solidFill>
                <a:latin typeface="Oswald"/>
                <a:ea typeface="Oswald"/>
                <a:cs typeface="Oswald"/>
                <a:sym typeface="Oswald"/>
              </a:rPr>
              <a:t>Spring 2024</a:t>
            </a:r>
            <a:endParaRPr sz="3000">
              <a:solidFill>
                <a:srgbClr val="888888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rgbClr val="888888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888888"/>
                </a:solidFill>
                <a:latin typeface="Oswald"/>
                <a:ea typeface="Oswald"/>
                <a:cs typeface="Oswald"/>
                <a:sym typeface="Oswald"/>
              </a:rPr>
              <a:t>Citadel High</a:t>
            </a:r>
            <a:endParaRPr sz="3000">
              <a:solidFill>
                <a:srgbClr val="888888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</p:spTree>
  </p:cSld>
  <p:clrMapOvr>
    <a:masterClrMapping/>
  </p:clrMapOvr>
</p:sld>
</file>

<file path=ppt/slides/slide17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96" name="Shape 1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7" name="Google Shape;1297;p18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5294376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298" name="Google Shape;1298;p184"/>
          <p:cNvSpPr txBox="1"/>
          <p:nvPr/>
        </p:nvSpPr>
        <p:spPr>
          <a:xfrm>
            <a:off x="5294376" y="0"/>
            <a:ext cx="3849600" cy="6858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rPr>
              <a:t>Niwar Sheikh Muslim</a:t>
            </a:r>
            <a:endParaRPr sz="3600">
              <a:solidFill>
                <a:srgbClr val="FFFFFF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rgbClr val="888888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rgbClr val="888888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rgbClr val="888888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888888"/>
                </a:solidFill>
                <a:latin typeface="Oswald"/>
                <a:ea typeface="Oswald"/>
                <a:cs typeface="Oswald"/>
                <a:sym typeface="Oswald"/>
              </a:rPr>
              <a:t>graphite on paper</a:t>
            </a:r>
            <a:endParaRPr sz="3000">
              <a:solidFill>
                <a:srgbClr val="888888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rgbClr val="888888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888888"/>
                </a:solidFill>
                <a:latin typeface="Oswald"/>
                <a:ea typeface="Oswald"/>
                <a:cs typeface="Oswald"/>
                <a:sym typeface="Oswald"/>
              </a:rPr>
              <a:t>Spring 2024</a:t>
            </a:r>
            <a:endParaRPr sz="3000">
              <a:solidFill>
                <a:srgbClr val="888888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rgbClr val="888888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888888"/>
                </a:solidFill>
                <a:latin typeface="Oswald"/>
                <a:ea typeface="Oswald"/>
                <a:cs typeface="Oswald"/>
                <a:sym typeface="Oswald"/>
              </a:rPr>
              <a:t>Citadel High</a:t>
            </a:r>
            <a:endParaRPr sz="3000">
              <a:solidFill>
                <a:srgbClr val="888888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</p:spTree>
  </p:cSld>
  <p:clrMapOvr>
    <a:masterClrMapping/>
  </p:clrMapOvr>
</p:sld>
</file>

<file path=ppt/slides/slide17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02" name="Shape 1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3" name="Google Shape;1303;p18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5266944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304" name="Google Shape;1304;p185"/>
          <p:cNvSpPr txBox="1"/>
          <p:nvPr/>
        </p:nvSpPr>
        <p:spPr>
          <a:xfrm>
            <a:off x="5266944" y="0"/>
            <a:ext cx="3877200" cy="6858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rPr>
              <a:t>Jayden Reeves</a:t>
            </a:r>
            <a:endParaRPr sz="3600">
              <a:solidFill>
                <a:srgbClr val="FFFFFF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rgbClr val="888888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rgbClr val="888888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rgbClr val="888888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888888"/>
                </a:solidFill>
                <a:latin typeface="Oswald"/>
                <a:ea typeface="Oswald"/>
                <a:cs typeface="Oswald"/>
                <a:sym typeface="Oswald"/>
              </a:rPr>
              <a:t>graphite on paper</a:t>
            </a:r>
            <a:endParaRPr sz="3000">
              <a:solidFill>
                <a:srgbClr val="888888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rgbClr val="888888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888888"/>
                </a:solidFill>
                <a:latin typeface="Oswald"/>
                <a:ea typeface="Oswald"/>
                <a:cs typeface="Oswald"/>
                <a:sym typeface="Oswald"/>
              </a:rPr>
              <a:t>Spring 2024</a:t>
            </a:r>
            <a:endParaRPr sz="3000">
              <a:solidFill>
                <a:srgbClr val="888888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rgbClr val="888888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888888"/>
                </a:solidFill>
                <a:latin typeface="Oswald"/>
                <a:ea typeface="Oswald"/>
                <a:cs typeface="Oswald"/>
                <a:sym typeface="Oswald"/>
              </a:rPr>
              <a:t>Lockview High</a:t>
            </a:r>
            <a:endParaRPr sz="3000">
              <a:solidFill>
                <a:srgbClr val="888888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</p:spTree>
  </p:cSld>
  <p:clrMapOvr>
    <a:masterClrMapping/>
  </p:clrMapOvr>
</p:sld>
</file>

<file path=ppt/slides/slide17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08" name="Shape 1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9" name="Google Shape;1309;p18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5273802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310" name="Google Shape;1310;p186"/>
          <p:cNvSpPr txBox="1"/>
          <p:nvPr/>
        </p:nvSpPr>
        <p:spPr>
          <a:xfrm>
            <a:off x="5273802" y="0"/>
            <a:ext cx="3870300" cy="6858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rPr>
              <a:t>Raquel Khoury</a:t>
            </a:r>
            <a:endParaRPr sz="3600">
              <a:solidFill>
                <a:srgbClr val="FFFFFF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rgbClr val="888888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rgbClr val="888888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rgbClr val="888888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888888"/>
                </a:solidFill>
                <a:latin typeface="Oswald"/>
                <a:ea typeface="Oswald"/>
                <a:cs typeface="Oswald"/>
                <a:sym typeface="Oswald"/>
              </a:rPr>
              <a:t>graphite on paper</a:t>
            </a:r>
            <a:endParaRPr sz="3000">
              <a:solidFill>
                <a:srgbClr val="888888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rgbClr val="888888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888888"/>
                </a:solidFill>
                <a:latin typeface="Oswald"/>
                <a:ea typeface="Oswald"/>
                <a:cs typeface="Oswald"/>
                <a:sym typeface="Oswald"/>
              </a:rPr>
              <a:t>Spring 2024</a:t>
            </a:r>
            <a:endParaRPr sz="3000">
              <a:solidFill>
                <a:srgbClr val="888888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rgbClr val="888888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888888"/>
                </a:solidFill>
                <a:latin typeface="Oswald"/>
                <a:ea typeface="Oswald"/>
                <a:cs typeface="Oswald"/>
                <a:sym typeface="Oswald"/>
              </a:rPr>
              <a:t>Sackville High</a:t>
            </a:r>
            <a:endParaRPr sz="3000">
              <a:solidFill>
                <a:srgbClr val="888888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</p:spTree>
  </p:cSld>
  <p:clrMapOvr>
    <a:masterClrMapping/>
  </p:clrMapOvr>
</p:sld>
</file>

<file path=ppt/slides/slide17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14" name="Shape 1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5" name="Google Shape;1315;p18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5287518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316" name="Google Shape;1316;p187"/>
          <p:cNvSpPr txBox="1"/>
          <p:nvPr/>
        </p:nvSpPr>
        <p:spPr>
          <a:xfrm>
            <a:off x="5287518" y="0"/>
            <a:ext cx="3856500" cy="6858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rPr>
              <a:t>Remi Gallant</a:t>
            </a:r>
            <a:endParaRPr sz="3600">
              <a:solidFill>
                <a:srgbClr val="FFFFFF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rgbClr val="888888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rgbClr val="888888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rgbClr val="888888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888888"/>
                </a:solidFill>
                <a:latin typeface="Oswald"/>
                <a:ea typeface="Oswald"/>
                <a:cs typeface="Oswald"/>
                <a:sym typeface="Oswald"/>
              </a:rPr>
              <a:t>graphite on paper</a:t>
            </a:r>
            <a:endParaRPr sz="3000">
              <a:solidFill>
                <a:srgbClr val="888888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rgbClr val="888888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888888"/>
                </a:solidFill>
                <a:latin typeface="Oswald"/>
                <a:ea typeface="Oswald"/>
                <a:cs typeface="Oswald"/>
                <a:sym typeface="Oswald"/>
              </a:rPr>
              <a:t>Spring 2024</a:t>
            </a:r>
            <a:endParaRPr sz="3000">
              <a:solidFill>
                <a:srgbClr val="888888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rgbClr val="888888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888888"/>
                </a:solidFill>
                <a:latin typeface="Oswald"/>
                <a:ea typeface="Oswald"/>
                <a:cs typeface="Oswald"/>
                <a:sym typeface="Oswald"/>
              </a:rPr>
              <a:t>Citadel High</a:t>
            </a:r>
            <a:endParaRPr sz="3000">
              <a:solidFill>
                <a:srgbClr val="888888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</p:spTree>
  </p:cSld>
  <p:clrMapOvr>
    <a:masterClrMapping/>
  </p:clrMapOvr>
</p:sld>
</file>

<file path=ppt/slides/slide17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20" name="Shape 1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1" name="Google Shape;1321;p18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524637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322" name="Google Shape;1322;p188"/>
          <p:cNvSpPr txBox="1"/>
          <p:nvPr/>
        </p:nvSpPr>
        <p:spPr>
          <a:xfrm>
            <a:off x="5246370" y="0"/>
            <a:ext cx="3897600" cy="6858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rPr>
              <a:t>Callum Muise</a:t>
            </a:r>
            <a:endParaRPr sz="3600">
              <a:solidFill>
                <a:srgbClr val="FFFFFF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rgbClr val="888888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rgbClr val="888888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rgbClr val="888888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888888"/>
                </a:solidFill>
                <a:latin typeface="Oswald"/>
                <a:ea typeface="Oswald"/>
                <a:cs typeface="Oswald"/>
                <a:sym typeface="Oswald"/>
              </a:rPr>
              <a:t>graphite on paper</a:t>
            </a:r>
            <a:endParaRPr sz="3000">
              <a:solidFill>
                <a:srgbClr val="888888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rgbClr val="888888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888888"/>
                </a:solidFill>
                <a:latin typeface="Oswald"/>
                <a:ea typeface="Oswald"/>
                <a:cs typeface="Oswald"/>
                <a:sym typeface="Oswald"/>
              </a:rPr>
              <a:t>Spring 2024</a:t>
            </a:r>
            <a:endParaRPr sz="3000">
              <a:solidFill>
                <a:srgbClr val="888888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rgbClr val="888888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888888"/>
                </a:solidFill>
                <a:latin typeface="Oswald"/>
                <a:ea typeface="Oswald"/>
                <a:cs typeface="Oswald"/>
                <a:sym typeface="Oswald"/>
              </a:rPr>
              <a:t>Sackville High</a:t>
            </a:r>
            <a:endParaRPr sz="3000">
              <a:solidFill>
                <a:srgbClr val="888888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</p:spTree>
  </p:cSld>
  <p:clrMapOvr>
    <a:masterClrMapping/>
  </p:clrMapOvr>
</p:sld>
</file>

<file path=ppt/slides/slide17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26" name="Shape 1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7" name="Google Shape;1327;p18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5260086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328" name="Google Shape;1328;p189"/>
          <p:cNvSpPr txBox="1"/>
          <p:nvPr/>
        </p:nvSpPr>
        <p:spPr>
          <a:xfrm>
            <a:off x="5260086" y="0"/>
            <a:ext cx="3883800" cy="6858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rPr>
              <a:t>Phoenix Flynn</a:t>
            </a:r>
            <a:endParaRPr sz="3600">
              <a:solidFill>
                <a:srgbClr val="FFFFFF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rgbClr val="888888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rgbClr val="888888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rgbClr val="888888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888888"/>
                </a:solidFill>
                <a:latin typeface="Oswald"/>
                <a:ea typeface="Oswald"/>
                <a:cs typeface="Oswald"/>
                <a:sym typeface="Oswald"/>
              </a:rPr>
              <a:t>graphite on paper</a:t>
            </a:r>
            <a:endParaRPr sz="3000">
              <a:solidFill>
                <a:srgbClr val="888888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rgbClr val="888888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888888"/>
                </a:solidFill>
                <a:latin typeface="Oswald"/>
                <a:ea typeface="Oswald"/>
                <a:cs typeface="Oswald"/>
                <a:sym typeface="Oswald"/>
              </a:rPr>
              <a:t>Spring 2024</a:t>
            </a:r>
            <a:endParaRPr sz="3000">
              <a:solidFill>
                <a:srgbClr val="888888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rgbClr val="888888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888888"/>
                </a:solidFill>
                <a:latin typeface="Oswald"/>
                <a:ea typeface="Oswald"/>
                <a:cs typeface="Oswald"/>
                <a:sym typeface="Oswald"/>
              </a:rPr>
              <a:t>Sackville High</a:t>
            </a:r>
            <a:endParaRPr sz="3000">
              <a:solidFill>
                <a:srgbClr val="888888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</p:spTree>
  </p:cSld>
  <p:clrMapOvr>
    <a:masterClrMapping/>
  </p:clrMapOvr>
</p:sld>
</file>

<file path=ppt/slides/slide17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32" name="Shape 1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3" name="Google Shape;1333;p19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5239512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334" name="Google Shape;1334;p190"/>
          <p:cNvSpPr txBox="1"/>
          <p:nvPr/>
        </p:nvSpPr>
        <p:spPr>
          <a:xfrm>
            <a:off x="5239512" y="0"/>
            <a:ext cx="3904500" cy="6858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rPr>
              <a:t>Luke Pelley</a:t>
            </a:r>
            <a:endParaRPr sz="3600">
              <a:solidFill>
                <a:srgbClr val="FFFFFF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rgbClr val="888888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rgbClr val="888888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rgbClr val="888888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888888"/>
                </a:solidFill>
                <a:latin typeface="Oswald"/>
                <a:ea typeface="Oswald"/>
                <a:cs typeface="Oswald"/>
                <a:sym typeface="Oswald"/>
              </a:rPr>
              <a:t>graphite on paper</a:t>
            </a:r>
            <a:endParaRPr sz="3000">
              <a:solidFill>
                <a:srgbClr val="888888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rgbClr val="888888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888888"/>
                </a:solidFill>
                <a:latin typeface="Oswald"/>
                <a:ea typeface="Oswald"/>
                <a:cs typeface="Oswald"/>
                <a:sym typeface="Oswald"/>
              </a:rPr>
              <a:t>Spring 2024</a:t>
            </a:r>
            <a:endParaRPr sz="3000">
              <a:solidFill>
                <a:srgbClr val="888888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rgbClr val="888888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888888"/>
                </a:solidFill>
                <a:latin typeface="Oswald"/>
                <a:ea typeface="Oswald"/>
                <a:cs typeface="Oswald"/>
                <a:sym typeface="Oswald"/>
              </a:rPr>
              <a:t>Sackville High</a:t>
            </a:r>
            <a:endParaRPr sz="3000">
              <a:solidFill>
                <a:srgbClr val="888888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</p:spTree>
  </p:cSld>
  <p:clrMapOvr>
    <a:masterClrMapping/>
  </p:clrMapOvr>
</p:sld>
</file>

<file path=ppt/slides/slide17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38" name="Shape 1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9" name="Google Shape;1339;p19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04638" y="25"/>
            <a:ext cx="1689810" cy="21945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0" name="Google Shape;1340;p19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786279" y="25"/>
            <a:ext cx="1689811" cy="21945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1" name="Google Shape;1341;p19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667921" y="25"/>
            <a:ext cx="1689811" cy="21945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2" name="Google Shape;1342;p19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549563" y="25"/>
            <a:ext cx="1689810" cy="219456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343" name="Google Shape;1343;p191"/>
          <p:cNvGrpSpPr/>
          <p:nvPr/>
        </p:nvGrpSpPr>
        <p:grpSpPr>
          <a:xfrm>
            <a:off x="0" y="2331725"/>
            <a:ext cx="9144012" cy="2194560"/>
            <a:chOff x="0" y="2331725"/>
            <a:chExt cx="9144012" cy="2194560"/>
          </a:xfrm>
        </p:grpSpPr>
        <p:pic>
          <p:nvPicPr>
            <p:cNvPr id="1344" name="Google Shape;1344;p191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0" y="2331725"/>
              <a:ext cx="1689812" cy="219456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45" name="Google Shape;1345;p191"/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>
              <a:off x="1866293" y="2331725"/>
              <a:ext cx="1678838" cy="219456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46" name="Google Shape;1346;p191"/>
            <p:cNvPicPr preferRelativeResize="0"/>
            <p:nvPr/>
          </p:nvPicPr>
          <p:blipFill>
            <a:blip r:embed="rId9">
              <a:alphaModFix/>
            </a:blip>
            <a:stretch>
              <a:fillRect/>
            </a:stretch>
          </p:blipFill>
          <p:spPr>
            <a:xfrm>
              <a:off x="3721614" y="2331725"/>
              <a:ext cx="1689811" cy="219456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47" name="Google Shape;1347;p191"/>
            <p:cNvPicPr preferRelativeResize="0"/>
            <p:nvPr/>
          </p:nvPicPr>
          <p:blipFill>
            <a:blip r:embed="rId10">
              <a:alphaModFix/>
            </a:blip>
            <a:stretch>
              <a:fillRect/>
            </a:stretch>
          </p:blipFill>
          <p:spPr>
            <a:xfrm>
              <a:off x="5587907" y="2331725"/>
              <a:ext cx="1689811" cy="219456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48" name="Google Shape;1348;p191"/>
            <p:cNvPicPr preferRelativeResize="0"/>
            <p:nvPr/>
          </p:nvPicPr>
          <p:blipFill>
            <a:blip r:embed="rId11">
              <a:alphaModFix/>
            </a:blip>
            <a:stretch>
              <a:fillRect/>
            </a:stretch>
          </p:blipFill>
          <p:spPr>
            <a:xfrm>
              <a:off x="7454200" y="2331725"/>
              <a:ext cx="1689812" cy="219456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349" name="Google Shape;1349;p191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904650" y="4663425"/>
            <a:ext cx="1689810" cy="21945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0" name="Google Shape;1350;p191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2795431" y="4663425"/>
            <a:ext cx="1678838" cy="21945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1" name="Google Shape;1351;p191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4675241" y="4663425"/>
            <a:ext cx="1678838" cy="21945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2" name="Google Shape;1352;p191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6555050" y="4663450"/>
            <a:ext cx="1678838" cy="21945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30"/>
          <p:cNvSpPr txBox="1"/>
          <p:nvPr>
            <p:ph type="title"/>
          </p:nvPr>
        </p:nvSpPr>
        <p:spPr>
          <a:xfrm>
            <a:off x="5276850" y="0"/>
            <a:ext cx="3867300" cy="6865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Yejun Myoung</a:t>
            </a:r>
            <a:endParaRPr>
              <a:solidFill>
                <a:srgbClr val="B7B7B7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B7B7B7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B7B7B7"/>
                </a:solidFill>
              </a:rPr>
              <a:t>graphite on paper</a:t>
            </a:r>
            <a:endParaRPr>
              <a:solidFill>
                <a:srgbClr val="B7B7B7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B7B7B7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B7B7B7"/>
                </a:solidFill>
              </a:rPr>
              <a:t>Fall 2021</a:t>
            </a:r>
            <a:endParaRPr sz="2400">
              <a:solidFill>
                <a:srgbClr val="B7B7B7"/>
              </a:solidFill>
            </a:endParaRPr>
          </a:p>
        </p:txBody>
      </p:sp>
      <p:pic>
        <p:nvPicPr>
          <p:cNvPr id="181" name="Google Shape;181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" y="-11"/>
            <a:ext cx="5280588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56" name="Shape 1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7" name="Google Shape;1357;p192"/>
          <p:cNvSpPr txBox="1"/>
          <p:nvPr/>
        </p:nvSpPr>
        <p:spPr>
          <a:xfrm>
            <a:off x="253175" y="430950"/>
            <a:ext cx="8734500" cy="46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9600">
                <a:solidFill>
                  <a:srgbClr val="00FF00"/>
                </a:solidFill>
                <a:latin typeface="Average"/>
                <a:ea typeface="Average"/>
                <a:cs typeface="Average"/>
                <a:sym typeface="Average"/>
              </a:rPr>
              <a:t>Fall 2024a</a:t>
            </a:r>
            <a:endParaRPr b="1" sz="9600">
              <a:solidFill>
                <a:srgbClr val="00FF00"/>
              </a:solidFill>
              <a:latin typeface="Average"/>
              <a:ea typeface="Average"/>
              <a:cs typeface="Average"/>
              <a:sym typeface="Average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9600">
                <a:solidFill>
                  <a:srgbClr val="00FF00"/>
                </a:solidFill>
                <a:latin typeface="Average"/>
                <a:ea typeface="Average"/>
                <a:cs typeface="Average"/>
                <a:sym typeface="Average"/>
              </a:rPr>
              <a:t>20</a:t>
            </a:r>
            <a:endParaRPr b="1" sz="9600">
              <a:solidFill>
                <a:srgbClr val="00FF00"/>
              </a:solidFill>
              <a:latin typeface="Average"/>
              <a:ea typeface="Average"/>
              <a:cs typeface="Average"/>
              <a:sym typeface="Average"/>
            </a:endParaRPr>
          </a:p>
        </p:txBody>
      </p:sp>
    </p:spTree>
  </p:cSld>
  <p:clrMapOvr>
    <a:masterClrMapping/>
  </p:clrMapOvr>
</p:sld>
</file>

<file path=ppt/slides/slide18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61" name="Shape 1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2" name="Google Shape;1362;p19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678838" cy="21945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3" name="Google Shape;1363;p19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871774" y="0"/>
            <a:ext cx="1667866" cy="21945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4" name="Google Shape;1364;p19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732576" y="0"/>
            <a:ext cx="1689811" cy="21945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5" name="Google Shape;1365;p19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15323" y="0"/>
            <a:ext cx="1667866" cy="21945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6" name="Google Shape;1366;p19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476125" y="0"/>
            <a:ext cx="1667866" cy="219456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367" name="Google Shape;1367;p193"/>
          <p:cNvGrpSpPr/>
          <p:nvPr/>
        </p:nvGrpSpPr>
        <p:grpSpPr>
          <a:xfrm>
            <a:off x="-5475" y="2316500"/>
            <a:ext cx="9149486" cy="2194560"/>
            <a:chOff x="-5475" y="2468900"/>
            <a:chExt cx="9149486" cy="2194560"/>
          </a:xfrm>
        </p:grpSpPr>
        <p:pic>
          <p:nvPicPr>
            <p:cNvPr id="1368" name="Google Shape;1368;p193"/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>
              <a:off x="-5475" y="2468900"/>
              <a:ext cx="1689811" cy="219456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69" name="Google Shape;1369;p193"/>
            <p:cNvPicPr preferRelativeResize="0"/>
            <p:nvPr/>
          </p:nvPicPr>
          <p:blipFill>
            <a:blip r:embed="rId9">
              <a:alphaModFix/>
            </a:blip>
            <a:stretch>
              <a:fillRect/>
            </a:stretch>
          </p:blipFill>
          <p:spPr>
            <a:xfrm>
              <a:off x="1862187" y="2468900"/>
              <a:ext cx="1689811" cy="219456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70" name="Google Shape;1370;p193"/>
            <p:cNvPicPr preferRelativeResize="0"/>
            <p:nvPr/>
          </p:nvPicPr>
          <p:blipFill>
            <a:blip r:embed="rId10">
              <a:alphaModFix/>
            </a:blip>
            <a:stretch>
              <a:fillRect/>
            </a:stretch>
          </p:blipFill>
          <p:spPr>
            <a:xfrm>
              <a:off x="3729849" y="2468900"/>
              <a:ext cx="1678838" cy="219456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71" name="Google Shape;1371;p193"/>
            <p:cNvPicPr preferRelativeResize="0"/>
            <p:nvPr/>
          </p:nvPicPr>
          <p:blipFill>
            <a:blip r:embed="rId11">
              <a:alphaModFix/>
            </a:blip>
            <a:stretch>
              <a:fillRect/>
            </a:stretch>
          </p:blipFill>
          <p:spPr>
            <a:xfrm>
              <a:off x="5586538" y="2468900"/>
              <a:ext cx="1689811" cy="219456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72" name="Google Shape;1372;p193"/>
            <p:cNvPicPr preferRelativeResize="0"/>
            <p:nvPr/>
          </p:nvPicPr>
          <p:blipFill>
            <a:blip r:embed="rId12">
              <a:alphaModFix/>
            </a:blip>
            <a:stretch>
              <a:fillRect/>
            </a:stretch>
          </p:blipFill>
          <p:spPr>
            <a:xfrm>
              <a:off x="7454200" y="2468900"/>
              <a:ext cx="1689811" cy="219456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373" name="Google Shape;1373;p193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-5475" y="4663450"/>
            <a:ext cx="1689811" cy="21945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4" name="Google Shape;1374;p193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1698503" y="4663450"/>
            <a:ext cx="1667866" cy="21945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5" name="Google Shape;1375;p193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5772136" y="4663450"/>
            <a:ext cx="1678838" cy="21945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6" name="Google Shape;1376;p193"/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3380529" y="4845413"/>
            <a:ext cx="2377441" cy="183063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7" name="Google Shape;1377;p193"/>
          <p:cNvPicPr preferRelativeResize="0"/>
          <p:nvPr/>
        </p:nvPicPr>
        <p:blipFill>
          <a:blip r:embed="rId17">
            <a:alphaModFix/>
          </a:blip>
          <a:stretch>
            <a:fillRect/>
          </a:stretch>
        </p:blipFill>
        <p:spPr>
          <a:xfrm>
            <a:off x="7465150" y="4663450"/>
            <a:ext cx="1689811" cy="21945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81" name="Shape 1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2" name="Google Shape;1382;p19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5253228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383" name="Google Shape;1383;p194"/>
          <p:cNvSpPr txBox="1"/>
          <p:nvPr/>
        </p:nvSpPr>
        <p:spPr>
          <a:xfrm>
            <a:off x="5253228" y="0"/>
            <a:ext cx="3890700" cy="6858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rPr>
              <a:t>Shreena Sen</a:t>
            </a:r>
            <a:endParaRPr sz="3600">
              <a:solidFill>
                <a:srgbClr val="FFFFFF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rgbClr val="888888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rgbClr val="888888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rgbClr val="888888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888888"/>
                </a:solidFill>
                <a:latin typeface="Oswald"/>
                <a:ea typeface="Oswald"/>
                <a:cs typeface="Oswald"/>
                <a:sym typeface="Oswald"/>
              </a:rPr>
              <a:t>graphite on paper</a:t>
            </a:r>
            <a:endParaRPr sz="3000">
              <a:solidFill>
                <a:srgbClr val="888888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rgbClr val="888888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888888"/>
                </a:solidFill>
                <a:latin typeface="Oswald"/>
                <a:ea typeface="Oswald"/>
                <a:cs typeface="Oswald"/>
                <a:sym typeface="Oswald"/>
              </a:rPr>
              <a:t>Fall 2024</a:t>
            </a:r>
            <a:endParaRPr sz="3000">
              <a:solidFill>
                <a:srgbClr val="888888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rgbClr val="888888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888888"/>
                </a:solidFill>
                <a:latin typeface="Oswald"/>
                <a:ea typeface="Oswald"/>
                <a:cs typeface="Oswald"/>
                <a:sym typeface="Oswald"/>
              </a:rPr>
              <a:t>Citadel High</a:t>
            </a:r>
            <a:endParaRPr sz="3000">
              <a:solidFill>
                <a:srgbClr val="888888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</p:spTree>
  </p:cSld>
  <p:clrMapOvr>
    <a:masterClrMapping/>
  </p:clrMapOvr>
</p:sld>
</file>

<file path=ppt/slides/slide18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87" name="Shape 1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8" name="Google Shape;1388;p19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5225796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389" name="Google Shape;1389;p195"/>
          <p:cNvSpPr txBox="1"/>
          <p:nvPr/>
        </p:nvSpPr>
        <p:spPr>
          <a:xfrm>
            <a:off x="5225796" y="0"/>
            <a:ext cx="3918300" cy="6858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rPr>
              <a:t>Riyona Christy</a:t>
            </a:r>
            <a:endParaRPr sz="3600">
              <a:solidFill>
                <a:srgbClr val="FFFFFF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rgbClr val="888888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rgbClr val="888888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rgbClr val="888888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888888"/>
                </a:solidFill>
                <a:latin typeface="Oswald"/>
                <a:ea typeface="Oswald"/>
                <a:cs typeface="Oswald"/>
                <a:sym typeface="Oswald"/>
              </a:rPr>
              <a:t>graphite and marker on paper</a:t>
            </a:r>
            <a:endParaRPr sz="3000">
              <a:solidFill>
                <a:srgbClr val="888888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rgbClr val="888888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888888"/>
                </a:solidFill>
                <a:latin typeface="Oswald"/>
                <a:ea typeface="Oswald"/>
                <a:cs typeface="Oswald"/>
                <a:sym typeface="Oswald"/>
              </a:rPr>
              <a:t>Fall 2024</a:t>
            </a:r>
            <a:endParaRPr sz="3000">
              <a:solidFill>
                <a:srgbClr val="888888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rgbClr val="888888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888888"/>
                </a:solidFill>
                <a:latin typeface="Oswald"/>
                <a:ea typeface="Oswald"/>
                <a:cs typeface="Oswald"/>
                <a:sym typeface="Oswald"/>
              </a:rPr>
              <a:t>Citadel High</a:t>
            </a:r>
            <a:endParaRPr sz="3000">
              <a:solidFill>
                <a:srgbClr val="888888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</p:spTree>
  </p:cSld>
  <p:clrMapOvr>
    <a:masterClrMapping/>
  </p:clrMapOvr>
</p:sld>
</file>

<file path=ppt/slides/slide18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93" name="Shape 1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4" name="Google Shape;1394;p19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5266944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395" name="Google Shape;1395;p196"/>
          <p:cNvSpPr txBox="1"/>
          <p:nvPr/>
        </p:nvSpPr>
        <p:spPr>
          <a:xfrm>
            <a:off x="5266944" y="0"/>
            <a:ext cx="3877200" cy="6858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rPr>
              <a:t>Zachary Dufour</a:t>
            </a:r>
            <a:endParaRPr sz="3600">
              <a:solidFill>
                <a:srgbClr val="FFFFFF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rgbClr val="888888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rgbClr val="888888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rgbClr val="888888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888888"/>
                </a:solidFill>
                <a:latin typeface="Oswald"/>
                <a:ea typeface="Oswald"/>
                <a:cs typeface="Oswald"/>
                <a:sym typeface="Oswald"/>
              </a:rPr>
              <a:t>graphite on paper</a:t>
            </a:r>
            <a:endParaRPr sz="3000">
              <a:solidFill>
                <a:srgbClr val="888888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rgbClr val="888888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888888"/>
                </a:solidFill>
                <a:latin typeface="Oswald"/>
                <a:ea typeface="Oswald"/>
                <a:cs typeface="Oswald"/>
                <a:sym typeface="Oswald"/>
              </a:rPr>
              <a:t>Fall 2024</a:t>
            </a:r>
            <a:endParaRPr sz="3000">
              <a:solidFill>
                <a:srgbClr val="888888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rgbClr val="888888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888888"/>
                </a:solidFill>
                <a:latin typeface="Oswald"/>
                <a:ea typeface="Oswald"/>
                <a:cs typeface="Oswald"/>
                <a:sym typeface="Oswald"/>
              </a:rPr>
              <a:t>Sackville High</a:t>
            </a:r>
            <a:endParaRPr sz="3000">
              <a:solidFill>
                <a:srgbClr val="888888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</p:spTree>
  </p:cSld>
  <p:clrMapOvr>
    <a:masterClrMapping/>
  </p:clrMapOvr>
</p:sld>
</file>

<file path=ppt/slides/slide18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99" name="Shape 1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0" name="Google Shape;1400;p19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5225796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401" name="Google Shape;1401;p197"/>
          <p:cNvSpPr txBox="1"/>
          <p:nvPr/>
        </p:nvSpPr>
        <p:spPr>
          <a:xfrm>
            <a:off x="5225796" y="0"/>
            <a:ext cx="3918300" cy="6858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rPr>
              <a:t>Neve McGrath</a:t>
            </a:r>
            <a:endParaRPr sz="3600">
              <a:solidFill>
                <a:srgbClr val="FFFFFF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rgbClr val="888888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rgbClr val="888888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rgbClr val="888888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888888"/>
                </a:solidFill>
                <a:latin typeface="Oswald"/>
                <a:ea typeface="Oswald"/>
                <a:cs typeface="Oswald"/>
                <a:sym typeface="Oswald"/>
              </a:rPr>
              <a:t>graphite on paper</a:t>
            </a:r>
            <a:endParaRPr sz="3000">
              <a:solidFill>
                <a:srgbClr val="888888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rgbClr val="888888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888888"/>
                </a:solidFill>
                <a:latin typeface="Oswald"/>
                <a:ea typeface="Oswald"/>
                <a:cs typeface="Oswald"/>
                <a:sym typeface="Oswald"/>
              </a:rPr>
              <a:t>Fall 2024</a:t>
            </a:r>
            <a:endParaRPr sz="3000">
              <a:solidFill>
                <a:srgbClr val="888888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rgbClr val="888888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888888"/>
                </a:solidFill>
                <a:latin typeface="Oswald"/>
                <a:ea typeface="Oswald"/>
                <a:cs typeface="Oswald"/>
                <a:sym typeface="Oswald"/>
              </a:rPr>
              <a:t>Citadel High</a:t>
            </a:r>
            <a:endParaRPr sz="3000">
              <a:solidFill>
                <a:srgbClr val="888888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</p:spTree>
  </p:cSld>
  <p:clrMapOvr>
    <a:masterClrMapping/>
  </p:clrMapOvr>
</p:sld>
</file>

<file path=ppt/slides/slide18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05" name="Shape 1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6" name="Google Shape;1406;p19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5225796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407" name="Google Shape;1407;p198"/>
          <p:cNvSpPr txBox="1"/>
          <p:nvPr/>
        </p:nvSpPr>
        <p:spPr>
          <a:xfrm>
            <a:off x="5225796" y="0"/>
            <a:ext cx="3918300" cy="6858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rPr>
              <a:t>Natalie Bent</a:t>
            </a:r>
            <a:endParaRPr sz="3600">
              <a:solidFill>
                <a:srgbClr val="FFFFFF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rgbClr val="888888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rgbClr val="888888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rgbClr val="888888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888888"/>
                </a:solidFill>
                <a:latin typeface="Oswald"/>
                <a:ea typeface="Oswald"/>
                <a:cs typeface="Oswald"/>
                <a:sym typeface="Oswald"/>
              </a:rPr>
              <a:t>graphite on paper</a:t>
            </a:r>
            <a:endParaRPr sz="3000">
              <a:solidFill>
                <a:srgbClr val="888888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rgbClr val="888888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888888"/>
                </a:solidFill>
                <a:latin typeface="Oswald"/>
                <a:ea typeface="Oswald"/>
                <a:cs typeface="Oswald"/>
                <a:sym typeface="Oswald"/>
              </a:rPr>
              <a:t>Fall 2024</a:t>
            </a:r>
            <a:endParaRPr sz="3000">
              <a:solidFill>
                <a:srgbClr val="888888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rgbClr val="888888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888888"/>
                </a:solidFill>
                <a:latin typeface="Oswald"/>
                <a:ea typeface="Oswald"/>
                <a:cs typeface="Oswald"/>
                <a:sym typeface="Oswald"/>
              </a:rPr>
              <a:t>Citadel High</a:t>
            </a:r>
            <a:endParaRPr sz="3000">
              <a:solidFill>
                <a:srgbClr val="888888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</p:spTree>
  </p:cSld>
  <p:clrMapOvr>
    <a:masterClrMapping/>
  </p:clrMapOvr>
</p:sld>
</file>

<file path=ppt/slides/slide18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11" name="Shape 1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2" name="Google Shape;1412;p19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5266944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413" name="Google Shape;1413;p199"/>
          <p:cNvSpPr txBox="1"/>
          <p:nvPr/>
        </p:nvSpPr>
        <p:spPr>
          <a:xfrm>
            <a:off x="5266944" y="0"/>
            <a:ext cx="3877200" cy="6858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rPr>
              <a:t>Sydney DeMings</a:t>
            </a:r>
            <a:endParaRPr sz="3600">
              <a:solidFill>
                <a:srgbClr val="FFFFFF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rgbClr val="888888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rgbClr val="888888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rgbClr val="888888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888888"/>
                </a:solidFill>
                <a:latin typeface="Oswald"/>
                <a:ea typeface="Oswald"/>
                <a:cs typeface="Oswald"/>
                <a:sym typeface="Oswald"/>
              </a:rPr>
              <a:t>graphite on paper</a:t>
            </a:r>
            <a:endParaRPr sz="3000">
              <a:solidFill>
                <a:srgbClr val="888888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rgbClr val="888888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888888"/>
                </a:solidFill>
                <a:latin typeface="Oswald"/>
                <a:ea typeface="Oswald"/>
                <a:cs typeface="Oswald"/>
                <a:sym typeface="Oswald"/>
              </a:rPr>
              <a:t>Fall 2024</a:t>
            </a:r>
            <a:endParaRPr sz="3000">
              <a:solidFill>
                <a:srgbClr val="888888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rgbClr val="888888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888888"/>
                </a:solidFill>
                <a:latin typeface="Oswald"/>
                <a:ea typeface="Oswald"/>
                <a:cs typeface="Oswald"/>
                <a:sym typeface="Oswald"/>
              </a:rPr>
              <a:t>Lockview High</a:t>
            </a:r>
            <a:endParaRPr sz="3000">
              <a:solidFill>
                <a:srgbClr val="888888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</p:spTree>
  </p:cSld>
  <p:clrMapOvr>
    <a:masterClrMapping/>
  </p:clrMapOvr>
</p:sld>
</file>

<file path=ppt/slides/slide18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17" name="Shape 1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8" name="Google Shape;1418;p20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5266944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419" name="Google Shape;1419;p200"/>
          <p:cNvSpPr txBox="1"/>
          <p:nvPr/>
        </p:nvSpPr>
        <p:spPr>
          <a:xfrm>
            <a:off x="5266944" y="0"/>
            <a:ext cx="3877200" cy="6858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rPr>
              <a:t>Liam Carney</a:t>
            </a:r>
            <a:endParaRPr sz="3600">
              <a:solidFill>
                <a:srgbClr val="FFFFFF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rgbClr val="888888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rgbClr val="888888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rgbClr val="888888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888888"/>
                </a:solidFill>
                <a:latin typeface="Oswald"/>
                <a:ea typeface="Oswald"/>
                <a:cs typeface="Oswald"/>
                <a:sym typeface="Oswald"/>
              </a:rPr>
              <a:t>graphite on paper</a:t>
            </a:r>
            <a:endParaRPr sz="3000">
              <a:solidFill>
                <a:srgbClr val="888888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rgbClr val="888888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888888"/>
                </a:solidFill>
                <a:latin typeface="Oswald"/>
                <a:ea typeface="Oswald"/>
                <a:cs typeface="Oswald"/>
                <a:sym typeface="Oswald"/>
              </a:rPr>
              <a:t>Fall 2024</a:t>
            </a:r>
            <a:endParaRPr sz="3000">
              <a:solidFill>
                <a:srgbClr val="888888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rgbClr val="888888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888888"/>
                </a:solidFill>
                <a:latin typeface="Oswald"/>
                <a:ea typeface="Oswald"/>
                <a:cs typeface="Oswald"/>
                <a:sym typeface="Oswald"/>
              </a:rPr>
              <a:t>Sackville High</a:t>
            </a:r>
            <a:endParaRPr sz="3000">
              <a:solidFill>
                <a:srgbClr val="888888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</p:spTree>
  </p:cSld>
  <p:clrMapOvr>
    <a:masterClrMapping/>
  </p:clrMapOvr>
</p:sld>
</file>

<file path=ppt/slides/slide18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23" name="Shape 1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4" name="Google Shape;1424;p20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5253228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425" name="Google Shape;1425;p201"/>
          <p:cNvSpPr txBox="1"/>
          <p:nvPr/>
        </p:nvSpPr>
        <p:spPr>
          <a:xfrm>
            <a:off x="5253228" y="0"/>
            <a:ext cx="3890700" cy="6858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rPr>
              <a:t>Kauthar Green</a:t>
            </a:r>
            <a:endParaRPr sz="3600">
              <a:solidFill>
                <a:srgbClr val="FFFFFF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rgbClr val="888888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rgbClr val="888888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rgbClr val="888888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888888"/>
                </a:solidFill>
                <a:latin typeface="Oswald"/>
                <a:ea typeface="Oswald"/>
                <a:cs typeface="Oswald"/>
                <a:sym typeface="Oswald"/>
              </a:rPr>
              <a:t>graphite on paper</a:t>
            </a:r>
            <a:endParaRPr sz="3000">
              <a:solidFill>
                <a:srgbClr val="888888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rgbClr val="888888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888888"/>
                </a:solidFill>
                <a:latin typeface="Oswald"/>
                <a:ea typeface="Oswald"/>
                <a:cs typeface="Oswald"/>
                <a:sym typeface="Oswald"/>
              </a:rPr>
              <a:t>Fall 2024</a:t>
            </a:r>
            <a:endParaRPr sz="3000">
              <a:solidFill>
                <a:srgbClr val="888888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rgbClr val="888888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888888"/>
                </a:solidFill>
                <a:latin typeface="Oswald"/>
                <a:ea typeface="Oswald"/>
                <a:cs typeface="Oswald"/>
                <a:sym typeface="Oswald"/>
              </a:rPr>
              <a:t>Citadel High</a:t>
            </a:r>
            <a:endParaRPr sz="3000">
              <a:solidFill>
                <a:srgbClr val="888888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31"/>
          <p:cNvSpPr txBox="1"/>
          <p:nvPr>
            <p:ph type="title"/>
          </p:nvPr>
        </p:nvSpPr>
        <p:spPr>
          <a:xfrm>
            <a:off x="5276850" y="0"/>
            <a:ext cx="3867300" cy="6865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Andrew Santiago</a:t>
            </a:r>
            <a:endParaRPr>
              <a:solidFill>
                <a:srgbClr val="B7B7B7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B7B7B7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B7B7B7"/>
                </a:solidFill>
              </a:rPr>
              <a:t>graphite on paper</a:t>
            </a:r>
            <a:endParaRPr>
              <a:solidFill>
                <a:srgbClr val="B7B7B7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B7B7B7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B7B7B7"/>
                </a:solidFill>
              </a:rPr>
              <a:t>Fall 2021</a:t>
            </a:r>
            <a:endParaRPr sz="2400">
              <a:solidFill>
                <a:srgbClr val="B7B7B7"/>
              </a:solidFill>
            </a:endParaRPr>
          </a:p>
        </p:txBody>
      </p:sp>
      <p:pic>
        <p:nvPicPr>
          <p:cNvPr id="187" name="Google Shape;187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26"/>
            <a:ext cx="528065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29" name="Shape 1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0" name="Google Shape;1430;p20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5266944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431" name="Google Shape;1431;p202"/>
          <p:cNvSpPr txBox="1"/>
          <p:nvPr/>
        </p:nvSpPr>
        <p:spPr>
          <a:xfrm>
            <a:off x="5266944" y="0"/>
            <a:ext cx="3877200" cy="6858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rPr>
              <a:t>Ana Mihai</a:t>
            </a:r>
            <a:endParaRPr sz="3600">
              <a:solidFill>
                <a:srgbClr val="FFFFFF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rgbClr val="888888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rgbClr val="888888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rgbClr val="888888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888888"/>
                </a:solidFill>
                <a:latin typeface="Oswald"/>
                <a:ea typeface="Oswald"/>
                <a:cs typeface="Oswald"/>
                <a:sym typeface="Oswald"/>
              </a:rPr>
              <a:t>graphite on paper</a:t>
            </a:r>
            <a:endParaRPr sz="3000">
              <a:solidFill>
                <a:srgbClr val="888888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rgbClr val="888888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888888"/>
                </a:solidFill>
                <a:latin typeface="Oswald"/>
                <a:ea typeface="Oswald"/>
                <a:cs typeface="Oswald"/>
                <a:sym typeface="Oswald"/>
              </a:rPr>
              <a:t>Fall 2024</a:t>
            </a:r>
            <a:endParaRPr sz="3000">
              <a:solidFill>
                <a:srgbClr val="888888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rgbClr val="888888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888888"/>
                </a:solidFill>
                <a:latin typeface="Oswald"/>
                <a:ea typeface="Oswald"/>
                <a:cs typeface="Oswald"/>
                <a:sym typeface="Oswald"/>
              </a:rPr>
              <a:t>Lockview High</a:t>
            </a:r>
            <a:endParaRPr sz="3000">
              <a:solidFill>
                <a:srgbClr val="888888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</p:spTree>
  </p:cSld>
  <p:clrMapOvr>
    <a:masterClrMapping/>
  </p:clrMapOvr>
</p:sld>
</file>

<file path=ppt/slides/slide19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35" name="Shape 1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6" name="Google Shape;1436;p20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5266944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437" name="Google Shape;1437;p203"/>
          <p:cNvSpPr txBox="1"/>
          <p:nvPr/>
        </p:nvSpPr>
        <p:spPr>
          <a:xfrm>
            <a:off x="5266944" y="0"/>
            <a:ext cx="3877200" cy="6858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rPr>
              <a:t>Elise Twyne</a:t>
            </a:r>
            <a:endParaRPr sz="3600">
              <a:solidFill>
                <a:srgbClr val="FFFFFF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rgbClr val="888888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rgbClr val="888888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rgbClr val="888888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888888"/>
                </a:solidFill>
                <a:latin typeface="Oswald"/>
                <a:ea typeface="Oswald"/>
                <a:cs typeface="Oswald"/>
                <a:sym typeface="Oswald"/>
              </a:rPr>
              <a:t>graphite on paper</a:t>
            </a:r>
            <a:endParaRPr sz="3000">
              <a:solidFill>
                <a:srgbClr val="888888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rgbClr val="888888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888888"/>
                </a:solidFill>
                <a:latin typeface="Oswald"/>
                <a:ea typeface="Oswald"/>
                <a:cs typeface="Oswald"/>
                <a:sym typeface="Oswald"/>
              </a:rPr>
              <a:t>Fall 2024</a:t>
            </a:r>
            <a:endParaRPr sz="3000">
              <a:solidFill>
                <a:srgbClr val="888888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rgbClr val="888888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888888"/>
                </a:solidFill>
                <a:latin typeface="Oswald"/>
                <a:ea typeface="Oswald"/>
                <a:cs typeface="Oswald"/>
                <a:sym typeface="Oswald"/>
              </a:rPr>
              <a:t>Sackville High</a:t>
            </a:r>
            <a:endParaRPr sz="3000">
              <a:solidFill>
                <a:srgbClr val="888888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</p:spTree>
  </p:cSld>
  <p:clrMapOvr>
    <a:masterClrMapping/>
  </p:clrMapOvr>
</p:sld>
</file>

<file path=ppt/slides/slide19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41" name="Shape 1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2" name="Google Shape;1442;p20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5266944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443" name="Google Shape;1443;p204"/>
          <p:cNvSpPr txBox="1"/>
          <p:nvPr/>
        </p:nvSpPr>
        <p:spPr>
          <a:xfrm>
            <a:off x="5266944" y="0"/>
            <a:ext cx="3877200" cy="6858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rPr>
              <a:t>Greta McLaren</a:t>
            </a:r>
            <a:endParaRPr sz="3600">
              <a:solidFill>
                <a:srgbClr val="FFFFFF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rgbClr val="888888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rgbClr val="888888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rgbClr val="888888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888888"/>
                </a:solidFill>
                <a:latin typeface="Oswald"/>
                <a:ea typeface="Oswald"/>
                <a:cs typeface="Oswald"/>
                <a:sym typeface="Oswald"/>
              </a:rPr>
              <a:t>graphite on paper</a:t>
            </a:r>
            <a:endParaRPr sz="3000">
              <a:solidFill>
                <a:srgbClr val="888888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rgbClr val="888888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888888"/>
                </a:solidFill>
                <a:latin typeface="Oswald"/>
                <a:ea typeface="Oswald"/>
                <a:cs typeface="Oswald"/>
                <a:sym typeface="Oswald"/>
              </a:rPr>
              <a:t>Fall 2024</a:t>
            </a:r>
            <a:endParaRPr sz="3000">
              <a:solidFill>
                <a:srgbClr val="888888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rgbClr val="888888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888888"/>
                </a:solidFill>
                <a:latin typeface="Oswald"/>
                <a:ea typeface="Oswald"/>
                <a:cs typeface="Oswald"/>
                <a:sym typeface="Oswald"/>
              </a:rPr>
              <a:t>Lockview High</a:t>
            </a:r>
            <a:endParaRPr sz="3000">
              <a:solidFill>
                <a:srgbClr val="888888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</p:spTree>
  </p:cSld>
  <p:clrMapOvr>
    <a:masterClrMapping/>
  </p:clrMapOvr>
</p:sld>
</file>

<file path=ppt/slides/slide19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47" name="Shape 1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8" name="Google Shape;1448;p20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5225796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449" name="Google Shape;1449;p205"/>
          <p:cNvSpPr txBox="1"/>
          <p:nvPr/>
        </p:nvSpPr>
        <p:spPr>
          <a:xfrm>
            <a:off x="5225796" y="0"/>
            <a:ext cx="3918300" cy="6858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rPr>
              <a:t>Akiyrah Stevenson</a:t>
            </a:r>
            <a:endParaRPr sz="3600">
              <a:solidFill>
                <a:srgbClr val="FFFFFF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rgbClr val="888888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rgbClr val="888888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rgbClr val="888888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888888"/>
                </a:solidFill>
                <a:latin typeface="Oswald"/>
                <a:ea typeface="Oswald"/>
                <a:cs typeface="Oswald"/>
                <a:sym typeface="Oswald"/>
              </a:rPr>
              <a:t>graphite on paper</a:t>
            </a:r>
            <a:endParaRPr sz="3000">
              <a:solidFill>
                <a:srgbClr val="888888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rgbClr val="888888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888888"/>
                </a:solidFill>
                <a:latin typeface="Oswald"/>
                <a:ea typeface="Oswald"/>
                <a:cs typeface="Oswald"/>
                <a:sym typeface="Oswald"/>
              </a:rPr>
              <a:t>Fall 2024</a:t>
            </a:r>
            <a:endParaRPr sz="3000">
              <a:solidFill>
                <a:srgbClr val="888888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rgbClr val="888888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888888"/>
                </a:solidFill>
                <a:latin typeface="Oswald"/>
                <a:ea typeface="Oswald"/>
                <a:cs typeface="Oswald"/>
                <a:sym typeface="Oswald"/>
              </a:rPr>
              <a:t>Citadel High</a:t>
            </a:r>
            <a:endParaRPr sz="3000">
              <a:solidFill>
                <a:srgbClr val="888888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</p:spTree>
  </p:cSld>
  <p:clrMapOvr>
    <a:masterClrMapping/>
  </p:clrMapOvr>
</p:sld>
</file>

<file path=ppt/slides/slide19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53" name="Shape 1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4" name="Google Shape;1454;p20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5253228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455" name="Google Shape;1455;p206"/>
          <p:cNvSpPr txBox="1"/>
          <p:nvPr/>
        </p:nvSpPr>
        <p:spPr>
          <a:xfrm>
            <a:off x="5253228" y="0"/>
            <a:ext cx="3890700" cy="6858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rPr>
              <a:t>Ariel Zou</a:t>
            </a:r>
            <a:endParaRPr sz="3600">
              <a:solidFill>
                <a:srgbClr val="FFFFFF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rgbClr val="888888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rgbClr val="888888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rgbClr val="888888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888888"/>
                </a:solidFill>
                <a:latin typeface="Oswald"/>
                <a:ea typeface="Oswald"/>
                <a:cs typeface="Oswald"/>
                <a:sym typeface="Oswald"/>
              </a:rPr>
              <a:t>graphite on paper</a:t>
            </a:r>
            <a:endParaRPr sz="3000">
              <a:solidFill>
                <a:srgbClr val="888888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rgbClr val="888888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888888"/>
                </a:solidFill>
                <a:latin typeface="Oswald"/>
                <a:ea typeface="Oswald"/>
                <a:cs typeface="Oswald"/>
                <a:sym typeface="Oswald"/>
              </a:rPr>
              <a:t>Fall 2024</a:t>
            </a:r>
            <a:endParaRPr sz="3000">
              <a:solidFill>
                <a:srgbClr val="888888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rgbClr val="888888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888888"/>
                </a:solidFill>
                <a:latin typeface="Oswald"/>
                <a:ea typeface="Oswald"/>
                <a:cs typeface="Oswald"/>
                <a:sym typeface="Oswald"/>
              </a:rPr>
              <a:t>Citadel High</a:t>
            </a:r>
            <a:endParaRPr sz="3000">
              <a:solidFill>
                <a:srgbClr val="888888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</p:spTree>
  </p:cSld>
  <p:clrMapOvr>
    <a:masterClrMapping/>
  </p:clrMapOvr>
</p:sld>
</file>

<file path=ppt/slides/slide19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59" name="Shape 1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0" name="Google Shape;1460;p20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1325" y="0"/>
            <a:ext cx="8261350" cy="6350000"/>
          </a:xfrm>
          <a:prstGeom prst="rect">
            <a:avLst/>
          </a:prstGeom>
          <a:noFill/>
          <a:ln>
            <a:noFill/>
          </a:ln>
        </p:spPr>
      </p:pic>
      <p:sp>
        <p:nvSpPr>
          <p:cNvPr id="1461" name="Google Shape;1461;p207"/>
          <p:cNvSpPr txBox="1"/>
          <p:nvPr/>
        </p:nvSpPr>
        <p:spPr>
          <a:xfrm>
            <a:off x="0" y="6350000"/>
            <a:ext cx="91440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rPr>
              <a:t>Yvette Lai</a:t>
            </a:r>
            <a:r>
              <a:rPr lang="en" sz="3000">
                <a:solidFill>
                  <a:srgbClr val="888888"/>
                </a:solidFill>
                <a:latin typeface="Oswald"/>
                <a:ea typeface="Oswald"/>
                <a:cs typeface="Oswald"/>
                <a:sym typeface="Oswald"/>
              </a:rPr>
              <a:t>, graphite on paper, Fall 2024 at Lockview High</a:t>
            </a:r>
            <a:endParaRPr sz="3000">
              <a:solidFill>
                <a:srgbClr val="888888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</p:spTree>
  </p:cSld>
  <p:clrMapOvr>
    <a:masterClrMapping/>
  </p:clrMapOvr>
</p:sld>
</file>

<file path=ppt/slides/slide19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65" name="Shape 1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6" name="Google Shape;1466;p20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5266944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467" name="Google Shape;1467;p208"/>
          <p:cNvSpPr txBox="1"/>
          <p:nvPr/>
        </p:nvSpPr>
        <p:spPr>
          <a:xfrm>
            <a:off x="5266944" y="0"/>
            <a:ext cx="3877200" cy="6858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rPr>
              <a:t>Nika Krushko</a:t>
            </a:r>
            <a:endParaRPr sz="3600">
              <a:solidFill>
                <a:srgbClr val="FFFFFF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rgbClr val="888888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rgbClr val="888888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rgbClr val="888888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888888"/>
                </a:solidFill>
                <a:latin typeface="Oswald"/>
                <a:ea typeface="Oswald"/>
                <a:cs typeface="Oswald"/>
                <a:sym typeface="Oswald"/>
              </a:rPr>
              <a:t>graphite on paper</a:t>
            </a:r>
            <a:endParaRPr sz="3000">
              <a:solidFill>
                <a:srgbClr val="888888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rgbClr val="888888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888888"/>
                </a:solidFill>
                <a:latin typeface="Oswald"/>
                <a:ea typeface="Oswald"/>
                <a:cs typeface="Oswald"/>
                <a:sym typeface="Oswald"/>
              </a:rPr>
              <a:t>Fall 2024</a:t>
            </a:r>
            <a:endParaRPr sz="3000">
              <a:solidFill>
                <a:srgbClr val="888888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rgbClr val="888888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888888"/>
                </a:solidFill>
                <a:latin typeface="Oswald"/>
                <a:ea typeface="Oswald"/>
                <a:cs typeface="Oswald"/>
                <a:sym typeface="Oswald"/>
              </a:rPr>
              <a:t>Sackville High</a:t>
            </a:r>
            <a:endParaRPr sz="3000">
              <a:solidFill>
                <a:srgbClr val="888888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</p:spTree>
  </p:cSld>
  <p:clrMapOvr>
    <a:masterClrMapping/>
  </p:clrMapOvr>
</p:sld>
</file>

<file path=ppt/slides/slide19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71" name="Shape 1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2" name="Google Shape;1472;p20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678838" cy="21945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73" name="Google Shape;1473;p20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871774" y="0"/>
            <a:ext cx="1667866" cy="21945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74" name="Google Shape;1474;p20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732576" y="0"/>
            <a:ext cx="1689811" cy="21945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75" name="Google Shape;1475;p20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15323" y="0"/>
            <a:ext cx="1667866" cy="21945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76" name="Google Shape;1476;p20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476125" y="0"/>
            <a:ext cx="1667866" cy="219456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477" name="Google Shape;1477;p209"/>
          <p:cNvGrpSpPr/>
          <p:nvPr/>
        </p:nvGrpSpPr>
        <p:grpSpPr>
          <a:xfrm>
            <a:off x="-5475" y="2316500"/>
            <a:ext cx="9149486" cy="2194560"/>
            <a:chOff x="-5475" y="2468900"/>
            <a:chExt cx="9149486" cy="2194560"/>
          </a:xfrm>
        </p:grpSpPr>
        <p:pic>
          <p:nvPicPr>
            <p:cNvPr id="1478" name="Google Shape;1478;p209"/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>
              <a:off x="-5475" y="2468900"/>
              <a:ext cx="1689811" cy="219456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79" name="Google Shape;1479;p209"/>
            <p:cNvPicPr preferRelativeResize="0"/>
            <p:nvPr/>
          </p:nvPicPr>
          <p:blipFill>
            <a:blip r:embed="rId9">
              <a:alphaModFix/>
            </a:blip>
            <a:stretch>
              <a:fillRect/>
            </a:stretch>
          </p:blipFill>
          <p:spPr>
            <a:xfrm>
              <a:off x="1862187" y="2468900"/>
              <a:ext cx="1689811" cy="219456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80" name="Google Shape;1480;p209"/>
            <p:cNvPicPr preferRelativeResize="0"/>
            <p:nvPr/>
          </p:nvPicPr>
          <p:blipFill>
            <a:blip r:embed="rId10">
              <a:alphaModFix/>
            </a:blip>
            <a:stretch>
              <a:fillRect/>
            </a:stretch>
          </p:blipFill>
          <p:spPr>
            <a:xfrm>
              <a:off x="3729849" y="2468900"/>
              <a:ext cx="1678838" cy="219456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81" name="Google Shape;1481;p209"/>
            <p:cNvPicPr preferRelativeResize="0"/>
            <p:nvPr/>
          </p:nvPicPr>
          <p:blipFill>
            <a:blip r:embed="rId11">
              <a:alphaModFix/>
            </a:blip>
            <a:stretch>
              <a:fillRect/>
            </a:stretch>
          </p:blipFill>
          <p:spPr>
            <a:xfrm>
              <a:off x="5586538" y="2468900"/>
              <a:ext cx="1689811" cy="219456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82" name="Google Shape;1482;p209"/>
            <p:cNvPicPr preferRelativeResize="0"/>
            <p:nvPr/>
          </p:nvPicPr>
          <p:blipFill>
            <a:blip r:embed="rId12">
              <a:alphaModFix/>
            </a:blip>
            <a:stretch>
              <a:fillRect/>
            </a:stretch>
          </p:blipFill>
          <p:spPr>
            <a:xfrm>
              <a:off x="7454200" y="2468900"/>
              <a:ext cx="1689811" cy="219456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483" name="Google Shape;1483;p209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-5475" y="4663450"/>
            <a:ext cx="1689811" cy="21945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4" name="Google Shape;1484;p209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1698503" y="4663450"/>
            <a:ext cx="1667866" cy="21945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5" name="Google Shape;1485;p209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5772136" y="4663450"/>
            <a:ext cx="1678838" cy="21945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6" name="Google Shape;1486;p209"/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3380529" y="4845413"/>
            <a:ext cx="2377441" cy="183063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7" name="Google Shape;1487;p209"/>
          <p:cNvPicPr preferRelativeResize="0"/>
          <p:nvPr/>
        </p:nvPicPr>
        <p:blipFill>
          <a:blip r:embed="rId17">
            <a:alphaModFix/>
          </a:blip>
          <a:stretch>
            <a:fillRect/>
          </a:stretch>
        </p:blipFill>
        <p:spPr>
          <a:xfrm>
            <a:off x="7465150" y="4663450"/>
            <a:ext cx="1689811" cy="21945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91" name="Shape 1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2" name="Google Shape;1492;p210"/>
          <p:cNvSpPr txBox="1"/>
          <p:nvPr/>
        </p:nvSpPr>
        <p:spPr>
          <a:xfrm>
            <a:off x="253175" y="430950"/>
            <a:ext cx="8734500" cy="46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9600">
                <a:solidFill>
                  <a:srgbClr val="00FF00"/>
                </a:solidFill>
                <a:latin typeface="Average"/>
                <a:ea typeface="Average"/>
                <a:cs typeface="Average"/>
                <a:sym typeface="Average"/>
              </a:rPr>
              <a:t>Fall 2024b</a:t>
            </a:r>
            <a:endParaRPr b="1" sz="9600">
              <a:solidFill>
                <a:srgbClr val="00FF00"/>
              </a:solidFill>
              <a:latin typeface="Average"/>
              <a:ea typeface="Average"/>
              <a:cs typeface="Average"/>
              <a:sym typeface="Average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9600">
                <a:solidFill>
                  <a:srgbClr val="00FF00"/>
                </a:solidFill>
                <a:latin typeface="Average"/>
                <a:ea typeface="Average"/>
                <a:cs typeface="Average"/>
                <a:sym typeface="Average"/>
              </a:rPr>
              <a:t>21</a:t>
            </a:r>
            <a:endParaRPr b="1" sz="9600">
              <a:solidFill>
                <a:srgbClr val="00FF00"/>
              </a:solidFill>
              <a:latin typeface="Average"/>
              <a:ea typeface="Average"/>
              <a:cs typeface="Average"/>
              <a:sym typeface="Average"/>
            </a:endParaRPr>
          </a:p>
        </p:txBody>
      </p:sp>
    </p:spTree>
  </p:cSld>
  <p:clrMapOvr>
    <a:masterClrMapping/>
  </p:clrMapOvr>
</p:sld>
</file>

<file path=ppt/slides/slide19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96" name="Shape 14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7" name="Google Shape;1497;p21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689811" cy="21945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98" name="Google Shape;1498;p21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706895" y="0"/>
            <a:ext cx="1678838" cy="21945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99" name="Google Shape;1499;p21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402817" y="0"/>
            <a:ext cx="2268427" cy="1743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0" name="Google Shape;1500;p21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88327" y="0"/>
            <a:ext cx="1748789" cy="228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1" name="Google Shape;1501;p21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454200" y="0"/>
            <a:ext cx="1689811" cy="21945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2" name="Google Shape;1502;p211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1938" y="2351760"/>
            <a:ext cx="1667866" cy="21945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3" name="Google Shape;1503;p211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1880000" y="2351760"/>
            <a:ext cx="1667866" cy="21945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4" name="Google Shape;1504;p211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3738063" y="2351760"/>
            <a:ext cx="1689811" cy="21945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5" name="Google Shape;1505;p211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5564638" y="2351760"/>
            <a:ext cx="1667866" cy="21945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6" name="Google Shape;1506;p211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7476150" y="2351760"/>
            <a:ext cx="1689811" cy="21945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7" name="Google Shape;1507;p211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0" y="4663450"/>
            <a:ext cx="1689811" cy="21945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8" name="Google Shape;1508;p211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1874523" y="4663450"/>
            <a:ext cx="1678838" cy="21945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9" name="Google Shape;1509;p211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3738073" y="4663450"/>
            <a:ext cx="1667866" cy="21945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10" name="Google Shape;1510;p211"/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5590650" y="4663450"/>
            <a:ext cx="1678838" cy="21945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11" name="Google Shape;1511;p211"/>
          <p:cNvPicPr preferRelativeResize="0"/>
          <p:nvPr/>
        </p:nvPicPr>
        <p:blipFill>
          <a:blip r:embed="rId17">
            <a:alphaModFix/>
          </a:blip>
          <a:stretch>
            <a:fillRect/>
          </a:stretch>
        </p:blipFill>
        <p:spPr>
          <a:xfrm>
            <a:off x="7454200" y="4663450"/>
            <a:ext cx="1689811" cy="21945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4"/>
          <p:cNvSpPr txBox="1"/>
          <p:nvPr>
            <p:ph type="title"/>
          </p:nvPr>
        </p:nvSpPr>
        <p:spPr>
          <a:xfrm>
            <a:off x="671250" y="2855000"/>
            <a:ext cx="7852200" cy="1148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9</a:t>
            </a:r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19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32"/>
          <p:cNvSpPr txBox="1"/>
          <p:nvPr>
            <p:ph type="title"/>
          </p:nvPr>
        </p:nvSpPr>
        <p:spPr>
          <a:xfrm>
            <a:off x="5276850" y="0"/>
            <a:ext cx="3867300" cy="6865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Hugh Sullivan</a:t>
            </a:r>
            <a:endParaRPr>
              <a:solidFill>
                <a:srgbClr val="B7B7B7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B7B7B7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B7B7B7"/>
                </a:solidFill>
              </a:rPr>
              <a:t>graphite on paper</a:t>
            </a:r>
            <a:endParaRPr>
              <a:solidFill>
                <a:srgbClr val="B7B7B7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B7B7B7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B7B7B7"/>
                </a:solidFill>
              </a:rPr>
              <a:t>Fall 2021</a:t>
            </a:r>
            <a:endParaRPr sz="2400">
              <a:solidFill>
                <a:srgbClr val="B7B7B7"/>
              </a:solidFill>
            </a:endParaRPr>
          </a:p>
        </p:txBody>
      </p:sp>
      <p:pic>
        <p:nvPicPr>
          <p:cNvPr id="193" name="Google Shape;193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" y="26"/>
            <a:ext cx="528065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15" name="Shape 15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6" name="Google Shape;1516;p21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5266944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517" name="Google Shape;1517;p212"/>
          <p:cNvSpPr txBox="1"/>
          <p:nvPr/>
        </p:nvSpPr>
        <p:spPr>
          <a:xfrm>
            <a:off x="5266944" y="0"/>
            <a:ext cx="3877200" cy="6858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rPr>
              <a:t>Anderson Cole</a:t>
            </a:r>
            <a:endParaRPr sz="3600">
              <a:solidFill>
                <a:srgbClr val="FFFFFF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rgbClr val="888888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rgbClr val="888888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rgbClr val="888888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888888"/>
                </a:solidFill>
                <a:latin typeface="Oswald"/>
                <a:ea typeface="Oswald"/>
                <a:cs typeface="Oswald"/>
                <a:sym typeface="Oswald"/>
              </a:rPr>
              <a:t>graphite on paper</a:t>
            </a:r>
            <a:endParaRPr sz="3000">
              <a:solidFill>
                <a:srgbClr val="888888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rgbClr val="888888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888888"/>
                </a:solidFill>
                <a:latin typeface="Oswald"/>
                <a:ea typeface="Oswald"/>
                <a:cs typeface="Oswald"/>
                <a:sym typeface="Oswald"/>
              </a:rPr>
              <a:t>Fall 2024</a:t>
            </a:r>
            <a:endParaRPr sz="3000">
              <a:solidFill>
                <a:srgbClr val="888888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rgbClr val="888888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888888"/>
                </a:solidFill>
                <a:latin typeface="Oswald"/>
                <a:ea typeface="Oswald"/>
                <a:cs typeface="Oswald"/>
                <a:sym typeface="Oswald"/>
              </a:rPr>
              <a:t>Sackville High</a:t>
            </a:r>
            <a:endParaRPr sz="3000">
              <a:solidFill>
                <a:srgbClr val="888888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</p:spTree>
  </p:cSld>
  <p:clrMapOvr>
    <a:masterClrMapping/>
  </p:clrMapOvr>
</p:sld>
</file>

<file path=ppt/slides/slide20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21" name="Shape 15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2" name="Google Shape;1522;p2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5266944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523" name="Google Shape;1523;p213"/>
          <p:cNvSpPr txBox="1"/>
          <p:nvPr/>
        </p:nvSpPr>
        <p:spPr>
          <a:xfrm>
            <a:off x="5266944" y="0"/>
            <a:ext cx="3877200" cy="6858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rPr>
              <a:t>Ryleigh Pardy</a:t>
            </a:r>
            <a:endParaRPr sz="3600">
              <a:solidFill>
                <a:srgbClr val="FFFFFF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rgbClr val="888888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rgbClr val="888888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rgbClr val="888888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888888"/>
                </a:solidFill>
                <a:latin typeface="Oswald"/>
                <a:ea typeface="Oswald"/>
                <a:cs typeface="Oswald"/>
                <a:sym typeface="Oswald"/>
              </a:rPr>
              <a:t>graphite on paper</a:t>
            </a:r>
            <a:endParaRPr sz="3000">
              <a:solidFill>
                <a:srgbClr val="888888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rgbClr val="888888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888888"/>
                </a:solidFill>
                <a:latin typeface="Oswald"/>
                <a:ea typeface="Oswald"/>
                <a:cs typeface="Oswald"/>
                <a:sym typeface="Oswald"/>
              </a:rPr>
              <a:t>Fall 2024</a:t>
            </a:r>
            <a:endParaRPr sz="3000">
              <a:solidFill>
                <a:srgbClr val="888888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rgbClr val="888888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888888"/>
                </a:solidFill>
                <a:latin typeface="Oswald"/>
                <a:ea typeface="Oswald"/>
                <a:cs typeface="Oswald"/>
                <a:sym typeface="Oswald"/>
              </a:rPr>
              <a:t>Sackville High</a:t>
            </a:r>
            <a:endParaRPr sz="3000">
              <a:solidFill>
                <a:srgbClr val="888888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</p:spTree>
  </p:cSld>
  <p:clrMapOvr>
    <a:masterClrMapping/>
  </p:clrMapOvr>
</p:sld>
</file>

<file path=ppt/slides/slide20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27" name="Shape 15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8" name="Google Shape;1528;p2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1325" y="0"/>
            <a:ext cx="8261350" cy="6350000"/>
          </a:xfrm>
          <a:prstGeom prst="rect">
            <a:avLst/>
          </a:prstGeom>
          <a:noFill/>
          <a:ln>
            <a:noFill/>
          </a:ln>
        </p:spPr>
      </p:pic>
      <p:sp>
        <p:nvSpPr>
          <p:cNvPr id="1529" name="Google Shape;1529;p214"/>
          <p:cNvSpPr txBox="1"/>
          <p:nvPr/>
        </p:nvSpPr>
        <p:spPr>
          <a:xfrm>
            <a:off x="0" y="6350000"/>
            <a:ext cx="91440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rPr>
              <a:t>Eli Webber</a:t>
            </a:r>
            <a:r>
              <a:rPr lang="en" sz="3000">
                <a:solidFill>
                  <a:srgbClr val="888888"/>
                </a:solidFill>
                <a:latin typeface="Oswald"/>
                <a:ea typeface="Oswald"/>
                <a:cs typeface="Oswald"/>
                <a:sym typeface="Oswald"/>
              </a:rPr>
              <a:t>, graphite on paper, Fall 2024 at Lockview High</a:t>
            </a:r>
            <a:endParaRPr sz="3000">
              <a:solidFill>
                <a:srgbClr val="888888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</p:spTree>
  </p:cSld>
  <p:clrMapOvr>
    <a:masterClrMapping/>
  </p:clrMapOvr>
</p:sld>
</file>

<file path=ppt/slides/slide20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33" name="Shape 15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4" name="Google Shape;1534;p2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5253228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535" name="Google Shape;1535;p215"/>
          <p:cNvSpPr txBox="1"/>
          <p:nvPr/>
        </p:nvSpPr>
        <p:spPr>
          <a:xfrm>
            <a:off x="5253228" y="0"/>
            <a:ext cx="3890700" cy="6858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rPr>
              <a:t>Libby Oram</a:t>
            </a:r>
            <a:endParaRPr sz="3600">
              <a:solidFill>
                <a:srgbClr val="FFFFFF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rgbClr val="888888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rgbClr val="888888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rgbClr val="888888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888888"/>
                </a:solidFill>
                <a:latin typeface="Oswald"/>
                <a:ea typeface="Oswald"/>
                <a:cs typeface="Oswald"/>
                <a:sym typeface="Oswald"/>
              </a:rPr>
              <a:t>graphite on paper</a:t>
            </a:r>
            <a:endParaRPr sz="3000">
              <a:solidFill>
                <a:srgbClr val="888888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rgbClr val="888888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888888"/>
                </a:solidFill>
                <a:latin typeface="Oswald"/>
                <a:ea typeface="Oswald"/>
                <a:cs typeface="Oswald"/>
                <a:sym typeface="Oswald"/>
              </a:rPr>
              <a:t>Fall 2024</a:t>
            </a:r>
            <a:endParaRPr sz="3000">
              <a:solidFill>
                <a:srgbClr val="888888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rgbClr val="888888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888888"/>
                </a:solidFill>
                <a:latin typeface="Oswald"/>
                <a:ea typeface="Oswald"/>
                <a:cs typeface="Oswald"/>
                <a:sym typeface="Oswald"/>
              </a:rPr>
              <a:t>Citadel High</a:t>
            </a:r>
            <a:endParaRPr sz="3000">
              <a:solidFill>
                <a:srgbClr val="888888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</p:spTree>
  </p:cSld>
  <p:clrMapOvr>
    <a:masterClrMapping/>
  </p:clrMapOvr>
</p:sld>
</file>

<file path=ppt/slides/slide20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39" name="Shape 1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0" name="Google Shape;1540;p2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5266944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541" name="Google Shape;1541;p216"/>
          <p:cNvSpPr txBox="1"/>
          <p:nvPr/>
        </p:nvSpPr>
        <p:spPr>
          <a:xfrm>
            <a:off x="5266944" y="0"/>
            <a:ext cx="3877200" cy="6858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rPr>
              <a:t>Ronan Surette</a:t>
            </a:r>
            <a:endParaRPr sz="3600">
              <a:solidFill>
                <a:srgbClr val="FFFFFF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rgbClr val="888888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rgbClr val="888888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rgbClr val="888888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888888"/>
                </a:solidFill>
                <a:latin typeface="Oswald"/>
                <a:ea typeface="Oswald"/>
                <a:cs typeface="Oswald"/>
                <a:sym typeface="Oswald"/>
              </a:rPr>
              <a:t>graphite on paper</a:t>
            </a:r>
            <a:endParaRPr sz="3000">
              <a:solidFill>
                <a:srgbClr val="888888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rgbClr val="888888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888888"/>
                </a:solidFill>
                <a:latin typeface="Oswald"/>
                <a:ea typeface="Oswald"/>
                <a:cs typeface="Oswald"/>
                <a:sym typeface="Oswald"/>
              </a:rPr>
              <a:t>Fall 2024</a:t>
            </a:r>
            <a:endParaRPr sz="3000">
              <a:solidFill>
                <a:srgbClr val="888888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rgbClr val="888888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888888"/>
                </a:solidFill>
                <a:latin typeface="Oswald"/>
                <a:ea typeface="Oswald"/>
                <a:cs typeface="Oswald"/>
                <a:sym typeface="Oswald"/>
              </a:rPr>
              <a:t>Lockview High</a:t>
            </a:r>
            <a:endParaRPr sz="3000">
              <a:solidFill>
                <a:srgbClr val="888888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</p:spTree>
  </p:cSld>
  <p:clrMapOvr>
    <a:masterClrMapping/>
  </p:clrMapOvr>
</p:sld>
</file>

<file path=ppt/slides/slide20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45" name="Shape 15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6" name="Google Shape;1546;p2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5225796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547" name="Google Shape;1547;p217"/>
          <p:cNvSpPr txBox="1"/>
          <p:nvPr/>
        </p:nvSpPr>
        <p:spPr>
          <a:xfrm>
            <a:off x="5225796" y="0"/>
            <a:ext cx="3918300" cy="6858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rPr>
              <a:t>Rebecca Cox</a:t>
            </a:r>
            <a:endParaRPr sz="3600">
              <a:solidFill>
                <a:srgbClr val="FFFFFF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rgbClr val="888888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rgbClr val="888888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rgbClr val="888888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888888"/>
                </a:solidFill>
                <a:latin typeface="Oswald"/>
                <a:ea typeface="Oswald"/>
                <a:cs typeface="Oswald"/>
                <a:sym typeface="Oswald"/>
              </a:rPr>
              <a:t>graphite on paper</a:t>
            </a:r>
            <a:endParaRPr sz="3000">
              <a:solidFill>
                <a:srgbClr val="888888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rgbClr val="888888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888888"/>
                </a:solidFill>
                <a:latin typeface="Oswald"/>
                <a:ea typeface="Oswald"/>
                <a:cs typeface="Oswald"/>
                <a:sym typeface="Oswald"/>
              </a:rPr>
              <a:t>Fall 2024</a:t>
            </a:r>
            <a:endParaRPr sz="3000">
              <a:solidFill>
                <a:srgbClr val="888888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rgbClr val="888888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888888"/>
                </a:solidFill>
                <a:latin typeface="Oswald"/>
                <a:ea typeface="Oswald"/>
                <a:cs typeface="Oswald"/>
                <a:sym typeface="Oswald"/>
              </a:rPr>
              <a:t>Citadel High</a:t>
            </a:r>
            <a:endParaRPr sz="3000">
              <a:solidFill>
                <a:srgbClr val="888888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</p:spTree>
  </p:cSld>
  <p:clrMapOvr>
    <a:masterClrMapping/>
  </p:clrMapOvr>
</p:sld>
</file>

<file path=ppt/slides/slide20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51" name="Shape 15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2" name="Google Shape;1552;p2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5225796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553" name="Google Shape;1553;p218"/>
          <p:cNvSpPr txBox="1"/>
          <p:nvPr/>
        </p:nvSpPr>
        <p:spPr>
          <a:xfrm>
            <a:off x="5225796" y="0"/>
            <a:ext cx="3918300" cy="6858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rPr>
              <a:t>Usman Arifov</a:t>
            </a:r>
            <a:endParaRPr sz="3600">
              <a:solidFill>
                <a:srgbClr val="FFFFFF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rgbClr val="888888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rgbClr val="888888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rgbClr val="888888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888888"/>
                </a:solidFill>
                <a:latin typeface="Oswald"/>
                <a:ea typeface="Oswald"/>
                <a:cs typeface="Oswald"/>
                <a:sym typeface="Oswald"/>
              </a:rPr>
              <a:t>graphite on paper</a:t>
            </a:r>
            <a:endParaRPr sz="3000">
              <a:solidFill>
                <a:srgbClr val="888888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rgbClr val="888888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888888"/>
                </a:solidFill>
                <a:latin typeface="Oswald"/>
                <a:ea typeface="Oswald"/>
                <a:cs typeface="Oswald"/>
                <a:sym typeface="Oswald"/>
              </a:rPr>
              <a:t>Fall 2024</a:t>
            </a:r>
            <a:endParaRPr sz="3000">
              <a:solidFill>
                <a:srgbClr val="888888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rgbClr val="888888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888888"/>
                </a:solidFill>
                <a:latin typeface="Oswald"/>
                <a:ea typeface="Oswald"/>
                <a:cs typeface="Oswald"/>
                <a:sym typeface="Oswald"/>
              </a:rPr>
              <a:t>Citadel High</a:t>
            </a:r>
            <a:endParaRPr sz="3000">
              <a:solidFill>
                <a:srgbClr val="888888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</p:spTree>
  </p:cSld>
  <p:clrMapOvr>
    <a:masterClrMapping/>
  </p:clrMapOvr>
</p:sld>
</file>

<file path=ppt/slides/slide20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57" name="Shape 15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8" name="Google Shape;1558;p2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5266944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559" name="Google Shape;1559;p219"/>
          <p:cNvSpPr txBox="1"/>
          <p:nvPr/>
        </p:nvSpPr>
        <p:spPr>
          <a:xfrm>
            <a:off x="5266944" y="0"/>
            <a:ext cx="3877200" cy="6858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rPr>
              <a:t>William McLeod</a:t>
            </a:r>
            <a:endParaRPr sz="3600">
              <a:solidFill>
                <a:srgbClr val="FFFFFF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rgbClr val="888888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rgbClr val="888888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rgbClr val="888888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888888"/>
                </a:solidFill>
                <a:latin typeface="Oswald"/>
                <a:ea typeface="Oswald"/>
                <a:cs typeface="Oswald"/>
                <a:sym typeface="Oswald"/>
              </a:rPr>
              <a:t>graphite on paper</a:t>
            </a:r>
            <a:endParaRPr sz="3000">
              <a:solidFill>
                <a:srgbClr val="888888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rgbClr val="888888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888888"/>
                </a:solidFill>
                <a:latin typeface="Oswald"/>
                <a:ea typeface="Oswald"/>
                <a:cs typeface="Oswald"/>
                <a:sym typeface="Oswald"/>
              </a:rPr>
              <a:t>Fall 2024</a:t>
            </a:r>
            <a:endParaRPr sz="3000">
              <a:solidFill>
                <a:srgbClr val="888888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rgbClr val="888888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888888"/>
                </a:solidFill>
                <a:latin typeface="Oswald"/>
                <a:ea typeface="Oswald"/>
                <a:cs typeface="Oswald"/>
                <a:sym typeface="Oswald"/>
              </a:rPr>
              <a:t>Sackville High</a:t>
            </a:r>
            <a:endParaRPr sz="3000">
              <a:solidFill>
                <a:srgbClr val="888888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</p:spTree>
  </p:cSld>
  <p:clrMapOvr>
    <a:masterClrMapping/>
  </p:clrMapOvr>
</p:sld>
</file>

<file path=ppt/slides/slide20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63" name="Shape 15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4" name="Google Shape;1564;p2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5225796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565" name="Google Shape;1565;p220"/>
          <p:cNvSpPr txBox="1"/>
          <p:nvPr/>
        </p:nvSpPr>
        <p:spPr>
          <a:xfrm>
            <a:off x="5225796" y="0"/>
            <a:ext cx="3918300" cy="6858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rPr>
              <a:t>Emmett Skanes</a:t>
            </a:r>
            <a:endParaRPr sz="3600">
              <a:solidFill>
                <a:srgbClr val="FFFFFF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rgbClr val="888888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rgbClr val="888888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rgbClr val="888888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888888"/>
                </a:solidFill>
                <a:latin typeface="Oswald"/>
                <a:ea typeface="Oswald"/>
                <a:cs typeface="Oswald"/>
                <a:sym typeface="Oswald"/>
              </a:rPr>
              <a:t>graphite on paper</a:t>
            </a:r>
            <a:endParaRPr sz="3000">
              <a:solidFill>
                <a:srgbClr val="888888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rgbClr val="888888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888888"/>
                </a:solidFill>
                <a:latin typeface="Oswald"/>
                <a:ea typeface="Oswald"/>
                <a:cs typeface="Oswald"/>
                <a:sym typeface="Oswald"/>
              </a:rPr>
              <a:t>Fall 2024</a:t>
            </a:r>
            <a:endParaRPr sz="3000">
              <a:solidFill>
                <a:srgbClr val="888888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rgbClr val="888888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888888"/>
                </a:solidFill>
                <a:latin typeface="Oswald"/>
                <a:ea typeface="Oswald"/>
                <a:cs typeface="Oswald"/>
                <a:sym typeface="Oswald"/>
              </a:rPr>
              <a:t>Citadel High</a:t>
            </a:r>
            <a:endParaRPr sz="3000">
              <a:solidFill>
                <a:srgbClr val="888888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</p:spTree>
  </p:cSld>
  <p:clrMapOvr>
    <a:masterClrMapping/>
  </p:clrMapOvr>
</p:sld>
</file>

<file path=ppt/slides/slide20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69" name="Shape 15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0" name="Google Shape;1570;p2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5266944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571" name="Google Shape;1571;p221"/>
          <p:cNvSpPr txBox="1"/>
          <p:nvPr/>
        </p:nvSpPr>
        <p:spPr>
          <a:xfrm>
            <a:off x="5266944" y="0"/>
            <a:ext cx="3877200" cy="6858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rPr>
              <a:t>Kyrylo Klen</a:t>
            </a:r>
            <a:endParaRPr sz="3600">
              <a:solidFill>
                <a:srgbClr val="FFFFFF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rgbClr val="888888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rgbClr val="888888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rgbClr val="888888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888888"/>
                </a:solidFill>
                <a:latin typeface="Oswald"/>
                <a:ea typeface="Oswald"/>
                <a:cs typeface="Oswald"/>
                <a:sym typeface="Oswald"/>
              </a:rPr>
              <a:t>graphite on paper</a:t>
            </a:r>
            <a:endParaRPr sz="3000">
              <a:solidFill>
                <a:srgbClr val="888888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rgbClr val="888888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888888"/>
                </a:solidFill>
                <a:latin typeface="Oswald"/>
                <a:ea typeface="Oswald"/>
                <a:cs typeface="Oswald"/>
                <a:sym typeface="Oswald"/>
              </a:rPr>
              <a:t>Fall 2024</a:t>
            </a:r>
            <a:endParaRPr sz="3000">
              <a:solidFill>
                <a:srgbClr val="888888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rgbClr val="888888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888888"/>
                </a:solidFill>
                <a:latin typeface="Oswald"/>
                <a:ea typeface="Oswald"/>
                <a:cs typeface="Oswald"/>
                <a:sym typeface="Oswald"/>
              </a:rPr>
              <a:t>Lockview High</a:t>
            </a:r>
            <a:endParaRPr sz="3000">
              <a:solidFill>
                <a:srgbClr val="888888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33"/>
          <p:cNvSpPr txBox="1"/>
          <p:nvPr>
            <p:ph type="title"/>
          </p:nvPr>
        </p:nvSpPr>
        <p:spPr>
          <a:xfrm>
            <a:off x="5276850" y="0"/>
            <a:ext cx="3867300" cy="6865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Reese Villanueva</a:t>
            </a:r>
            <a:endParaRPr>
              <a:solidFill>
                <a:srgbClr val="B7B7B7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B7B7B7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B7B7B7"/>
                </a:solidFill>
              </a:rPr>
              <a:t>graphite and coloured pencil on paper</a:t>
            </a:r>
            <a:endParaRPr>
              <a:solidFill>
                <a:srgbClr val="B7B7B7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B7B7B7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B7B7B7"/>
                </a:solidFill>
              </a:rPr>
              <a:t>Fall 2021</a:t>
            </a:r>
            <a:endParaRPr sz="2400">
              <a:solidFill>
                <a:srgbClr val="B7B7B7"/>
              </a:solidFill>
            </a:endParaRPr>
          </a:p>
        </p:txBody>
      </p:sp>
      <p:pic>
        <p:nvPicPr>
          <p:cNvPr id="199" name="Google Shape;199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" y="-11"/>
            <a:ext cx="5217924" cy="6865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75" name="Shape 15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6" name="Google Shape;1576;p2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5253228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577" name="Google Shape;1577;p222"/>
          <p:cNvSpPr txBox="1"/>
          <p:nvPr/>
        </p:nvSpPr>
        <p:spPr>
          <a:xfrm>
            <a:off x="5253228" y="0"/>
            <a:ext cx="3890700" cy="6858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rPr>
              <a:t>Emma Savoie</a:t>
            </a:r>
            <a:endParaRPr sz="3600">
              <a:solidFill>
                <a:srgbClr val="FFFFFF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rgbClr val="888888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rgbClr val="888888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rgbClr val="888888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888888"/>
                </a:solidFill>
                <a:latin typeface="Oswald"/>
                <a:ea typeface="Oswald"/>
                <a:cs typeface="Oswald"/>
                <a:sym typeface="Oswald"/>
              </a:rPr>
              <a:t>graphite on paper</a:t>
            </a:r>
            <a:endParaRPr sz="3000">
              <a:solidFill>
                <a:srgbClr val="888888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rgbClr val="888888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888888"/>
                </a:solidFill>
                <a:latin typeface="Oswald"/>
                <a:ea typeface="Oswald"/>
                <a:cs typeface="Oswald"/>
                <a:sym typeface="Oswald"/>
              </a:rPr>
              <a:t>Fall 2024</a:t>
            </a:r>
            <a:endParaRPr sz="3000">
              <a:solidFill>
                <a:srgbClr val="888888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rgbClr val="888888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888888"/>
                </a:solidFill>
                <a:latin typeface="Oswald"/>
                <a:ea typeface="Oswald"/>
                <a:cs typeface="Oswald"/>
                <a:sym typeface="Oswald"/>
              </a:rPr>
              <a:t>Citadel High</a:t>
            </a:r>
            <a:endParaRPr sz="3000">
              <a:solidFill>
                <a:srgbClr val="888888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</p:spTree>
  </p:cSld>
  <p:clrMapOvr>
    <a:masterClrMapping/>
  </p:clrMapOvr>
</p:sld>
</file>

<file path=ppt/slides/slide2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81" name="Shape 15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2" name="Google Shape;1582;p2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5225796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583" name="Google Shape;1583;p223"/>
          <p:cNvSpPr txBox="1"/>
          <p:nvPr/>
        </p:nvSpPr>
        <p:spPr>
          <a:xfrm>
            <a:off x="5225796" y="0"/>
            <a:ext cx="3918300" cy="6858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rPr>
              <a:t>Leeluu Derouchie</a:t>
            </a:r>
            <a:endParaRPr sz="3600">
              <a:solidFill>
                <a:srgbClr val="FFFFFF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rgbClr val="888888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rgbClr val="888888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rgbClr val="888888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888888"/>
                </a:solidFill>
                <a:latin typeface="Oswald"/>
                <a:ea typeface="Oswald"/>
                <a:cs typeface="Oswald"/>
                <a:sym typeface="Oswald"/>
              </a:rPr>
              <a:t>graphite on paper</a:t>
            </a:r>
            <a:endParaRPr sz="3000">
              <a:solidFill>
                <a:srgbClr val="888888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rgbClr val="888888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888888"/>
                </a:solidFill>
                <a:latin typeface="Oswald"/>
                <a:ea typeface="Oswald"/>
                <a:cs typeface="Oswald"/>
                <a:sym typeface="Oswald"/>
              </a:rPr>
              <a:t>Fall 2024</a:t>
            </a:r>
            <a:endParaRPr sz="3000">
              <a:solidFill>
                <a:srgbClr val="888888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rgbClr val="888888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888888"/>
                </a:solidFill>
                <a:latin typeface="Oswald"/>
                <a:ea typeface="Oswald"/>
                <a:cs typeface="Oswald"/>
                <a:sym typeface="Oswald"/>
              </a:rPr>
              <a:t>Citadel High</a:t>
            </a:r>
            <a:endParaRPr sz="3000">
              <a:solidFill>
                <a:srgbClr val="888888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</p:spTree>
  </p:cSld>
  <p:clrMapOvr>
    <a:masterClrMapping/>
  </p:clrMapOvr>
</p:sld>
</file>

<file path=ppt/slides/slide2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87" name="Shape 15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8" name="Google Shape;1588;p2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5253228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589" name="Google Shape;1589;p224"/>
          <p:cNvSpPr txBox="1"/>
          <p:nvPr/>
        </p:nvSpPr>
        <p:spPr>
          <a:xfrm>
            <a:off x="5253228" y="0"/>
            <a:ext cx="3890700" cy="6858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rPr>
              <a:t>Lydia Marryatt</a:t>
            </a:r>
            <a:endParaRPr sz="3600">
              <a:solidFill>
                <a:srgbClr val="FFFFFF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rgbClr val="888888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rgbClr val="888888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rgbClr val="888888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888888"/>
                </a:solidFill>
                <a:latin typeface="Oswald"/>
                <a:ea typeface="Oswald"/>
                <a:cs typeface="Oswald"/>
                <a:sym typeface="Oswald"/>
              </a:rPr>
              <a:t>graphite and watercolour on paper</a:t>
            </a:r>
            <a:endParaRPr sz="3000">
              <a:solidFill>
                <a:srgbClr val="888888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rgbClr val="888888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888888"/>
                </a:solidFill>
                <a:latin typeface="Oswald"/>
                <a:ea typeface="Oswald"/>
                <a:cs typeface="Oswald"/>
                <a:sym typeface="Oswald"/>
              </a:rPr>
              <a:t>Fall 2024</a:t>
            </a:r>
            <a:endParaRPr sz="3000">
              <a:solidFill>
                <a:srgbClr val="888888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rgbClr val="888888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888888"/>
                </a:solidFill>
                <a:latin typeface="Oswald"/>
                <a:ea typeface="Oswald"/>
                <a:cs typeface="Oswald"/>
                <a:sym typeface="Oswald"/>
              </a:rPr>
              <a:t>Citadel High</a:t>
            </a:r>
            <a:endParaRPr sz="3000">
              <a:solidFill>
                <a:srgbClr val="888888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</p:spTree>
  </p:cSld>
  <p:clrMapOvr>
    <a:masterClrMapping/>
  </p:clrMapOvr>
</p:sld>
</file>

<file path=ppt/slides/slide2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93" name="Shape 15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4" name="Google Shape;1594;p2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5266944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595" name="Google Shape;1595;p225"/>
          <p:cNvSpPr txBox="1"/>
          <p:nvPr/>
        </p:nvSpPr>
        <p:spPr>
          <a:xfrm>
            <a:off x="5266944" y="0"/>
            <a:ext cx="3877200" cy="6858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rPr>
              <a:t>Brady Nielsen</a:t>
            </a:r>
            <a:endParaRPr sz="3600">
              <a:solidFill>
                <a:srgbClr val="FFFFFF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rgbClr val="888888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rgbClr val="888888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rgbClr val="888888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888888"/>
                </a:solidFill>
                <a:latin typeface="Oswald"/>
                <a:ea typeface="Oswald"/>
                <a:cs typeface="Oswald"/>
                <a:sym typeface="Oswald"/>
              </a:rPr>
              <a:t>graphite on paper</a:t>
            </a:r>
            <a:endParaRPr sz="3000">
              <a:solidFill>
                <a:srgbClr val="888888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rgbClr val="888888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888888"/>
                </a:solidFill>
                <a:latin typeface="Oswald"/>
                <a:ea typeface="Oswald"/>
                <a:cs typeface="Oswald"/>
                <a:sym typeface="Oswald"/>
              </a:rPr>
              <a:t>Fall 2024</a:t>
            </a:r>
            <a:endParaRPr sz="3000">
              <a:solidFill>
                <a:srgbClr val="888888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rgbClr val="888888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888888"/>
                </a:solidFill>
                <a:latin typeface="Oswald"/>
                <a:ea typeface="Oswald"/>
                <a:cs typeface="Oswald"/>
                <a:sym typeface="Oswald"/>
              </a:rPr>
              <a:t>Sackville High</a:t>
            </a:r>
            <a:endParaRPr sz="3000">
              <a:solidFill>
                <a:srgbClr val="888888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</p:spTree>
  </p:cSld>
  <p:clrMapOvr>
    <a:masterClrMapping/>
  </p:clrMapOvr>
</p:sld>
</file>

<file path=ppt/slides/slide2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99" name="Shape 15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0" name="Google Shape;1600;p2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689811" cy="21945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1" name="Google Shape;1601;p2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706895" y="0"/>
            <a:ext cx="1678838" cy="21945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2" name="Google Shape;1602;p22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402817" y="0"/>
            <a:ext cx="2268427" cy="1743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3" name="Google Shape;1603;p22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88327" y="0"/>
            <a:ext cx="1748789" cy="228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4" name="Google Shape;1604;p22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454200" y="0"/>
            <a:ext cx="1689811" cy="21945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5" name="Google Shape;1605;p226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1938" y="2351760"/>
            <a:ext cx="1667866" cy="21945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6" name="Google Shape;1606;p226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1880000" y="2351760"/>
            <a:ext cx="1667866" cy="21945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7" name="Google Shape;1607;p226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3738063" y="2351760"/>
            <a:ext cx="1689811" cy="21945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8" name="Google Shape;1608;p226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5564638" y="2351760"/>
            <a:ext cx="1667866" cy="21945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9" name="Google Shape;1609;p226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7476150" y="2351760"/>
            <a:ext cx="1689811" cy="21945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10" name="Google Shape;1610;p226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0" y="4663450"/>
            <a:ext cx="1689811" cy="21945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11" name="Google Shape;1611;p226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1874523" y="4663450"/>
            <a:ext cx="1678838" cy="21945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12" name="Google Shape;1612;p226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3738073" y="4663450"/>
            <a:ext cx="1667866" cy="21945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13" name="Google Shape;1613;p226"/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5590650" y="4663450"/>
            <a:ext cx="1678838" cy="21945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14" name="Google Shape;1614;p226"/>
          <p:cNvPicPr preferRelativeResize="0"/>
          <p:nvPr/>
        </p:nvPicPr>
        <p:blipFill>
          <a:blip r:embed="rId17">
            <a:alphaModFix/>
          </a:blip>
          <a:stretch>
            <a:fillRect/>
          </a:stretch>
        </p:blipFill>
        <p:spPr>
          <a:xfrm>
            <a:off x="7454200" y="4663450"/>
            <a:ext cx="1689811" cy="21945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18" name="Shape 161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22" name="Shape 162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26" name="Shape 162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30" name="Shape 163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34" name="Shape 163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203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34"/>
          <p:cNvSpPr txBox="1"/>
          <p:nvPr>
            <p:ph type="title"/>
          </p:nvPr>
        </p:nvSpPr>
        <p:spPr>
          <a:xfrm>
            <a:off x="5276850" y="0"/>
            <a:ext cx="3867300" cy="6865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Kylee Wright</a:t>
            </a:r>
            <a:endParaRPr>
              <a:solidFill>
                <a:srgbClr val="B7B7B7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B7B7B7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B7B7B7"/>
                </a:solidFill>
              </a:rPr>
              <a:t>graphite on paper</a:t>
            </a:r>
            <a:endParaRPr>
              <a:solidFill>
                <a:srgbClr val="B7B7B7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B7B7B7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B7B7B7"/>
                </a:solidFill>
              </a:rPr>
              <a:t>Fall 2021</a:t>
            </a:r>
            <a:endParaRPr sz="2400">
              <a:solidFill>
                <a:srgbClr val="B7B7B7"/>
              </a:solidFill>
            </a:endParaRPr>
          </a:p>
        </p:txBody>
      </p:sp>
      <p:pic>
        <p:nvPicPr>
          <p:cNvPr id="205" name="Google Shape;205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" y="0"/>
            <a:ext cx="5280648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38" name="Shape 163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42" name="Shape 164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46" name="Shape 164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50" name="Shape 16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1" name="Google Shape;1651;p235"/>
          <p:cNvSpPr txBox="1"/>
          <p:nvPr/>
        </p:nvSpPr>
        <p:spPr>
          <a:xfrm>
            <a:off x="253175" y="430950"/>
            <a:ext cx="8734500" cy="46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9600">
                <a:solidFill>
                  <a:srgbClr val="00FF00"/>
                </a:solidFill>
                <a:latin typeface="Average"/>
                <a:ea typeface="Average"/>
                <a:cs typeface="Average"/>
                <a:sym typeface="Average"/>
              </a:rPr>
              <a:t>Spring </a:t>
            </a:r>
            <a:r>
              <a:rPr b="1" lang="en" sz="9600">
                <a:solidFill>
                  <a:srgbClr val="00FF00"/>
                </a:solidFill>
                <a:latin typeface="Average"/>
                <a:ea typeface="Average"/>
                <a:cs typeface="Average"/>
                <a:sym typeface="Average"/>
              </a:rPr>
              <a:t>2025a</a:t>
            </a:r>
            <a:endParaRPr b="1" sz="9600">
              <a:solidFill>
                <a:srgbClr val="00FF00"/>
              </a:solidFill>
              <a:latin typeface="Average"/>
              <a:ea typeface="Average"/>
              <a:cs typeface="Average"/>
              <a:sym typeface="Average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9600">
                <a:solidFill>
                  <a:srgbClr val="00FF00"/>
                </a:solidFill>
                <a:latin typeface="Average"/>
                <a:ea typeface="Average"/>
                <a:cs typeface="Average"/>
                <a:sym typeface="Average"/>
              </a:rPr>
              <a:t>22</a:t>
            </a:r>
            <a:endParaRPr b="1" sz="9600">
              <a:solidFill>
                <a:srgbClr val="00FF00"/>
              </a:solidFill>
              <a:latin typeface="Average"/>
              <a:ea typeface="Average"/>
              <a:cs typeface="Average"/>
              <a:sym typeface="Average"/>
            </a:endParaRPr>
          </a:p>
        </p:txBody>
      </p:sp>
    </p:spTree>
  </p:cSld>
  <p:clrMapOvr>
    <a:masterClrMapping/>
  </p:clrMapOvr>
</p:sld>
</file>

<file path=ppt/slides/slide2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55" name="Shape 16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56" name="Google Shape;1656;p236"/>
          <p:cNvGrpSpPr/>
          <p:nvPr/>
        </p:nvGrpSpPr>
        <p:grpSpPr>
          <a:xfrm>
            <a:off x="0" y="-8225"/>
            <a:ext cx="9143996" cy="2164380"/>
            <a:chOff x="0" y="-8225"/>
            <a:chExt cx="9143996" cy="2164380"/>
          </a:xfrm>
        </p:grpSpPr>
        <p:pic>
          <p:nvPicPr>
            <p:cNvPr id="1657" name="Google Shape;1657;p236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0" y="0"/>
              <a:ext cx="1645920" cy="212323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58" name="Google Shape;1658;p236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1874518" y="0"/>
              <a:ext cx="1645920" cy="215615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59" name="Google Shape;1659;p236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3749037" y="-8225"/>
              <a:ext cx="1645921" cy="213969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60" name="Google Shape;1660;p236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5623557" y="-8225"/>
              <a:ext cx="1645920" cy="213969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61" name="Google Shape;1661;p236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7498075" y="0"/>
              <a:ext cx="1645921" cy="2156155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662" name="Google Shape;1662;p236"/>
          <p:cNvGrpSpPr/>
          <p:nvPr/>
        </p:nvGrpSpPr>
        <p:grpSpPr>
          <a:xfrm>
            <a:off x="0" y="2346813"/>
            <a:ext cx="9143995" cy="2164380"/>
            <a:chOff x="0" y="2417600"/>
            <a:chExt cx="9143995" cy="2164380"/>
          </a:xfrm>
        </p:grpSpPr>
        <p:pic>
          <p:nvPicPr>
            <p:cNvPr id="1663" name="Google Shape;1663;p236"/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>
              <a:off x="0" y="2442275"/>
              <a:ext cx="1645921" cy="213969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64" name="Google Shape;1664;p236"/>
            <p:cNvPicPr preferRelativeResize="0"/>
            <p:nvPr/>
          </p:nvPicPr>
          <p:blipFill>
            <a:blip r:embed="rId9">
              <a:alphaModFix/>
            </a:blip>
            <a:stretch>
              <a:fillRect/>
            </a:stretch>
          </p:blipFill>
          <p:spPr>
            <a:xfrm>
              <a:off x="1828799" y="2425825"/>
              <a:ext cx="1645920" cy="215615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65" name="Google Shape;1665;p236"/>
            <p:cNvPicPr preferRelativeResize="0"/>
            <p:nvPr/>
          </p:nvPicPr>
          <p:blipFill>
            <a:blip r:embed="rId10">
              <a:alphaModFix/>
            </a:blip>
            <a:stretch>
              <a:fillRect/>
            </a:stretch>
          </p:blipFill>
          <p:spPr>
            <a:xfrm>
              <a:off x="3657598" y="2570838"/>
              <a:ext cx="1828800" cy="186612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66" name="Google Shape;1666;p236"/>
            <p:cNvPicPr preferRelativeResize="0"/>
            <p:nvPr/>
          </p:nvPicPr>
          <p:blipFill>
            <a:blip r:embed="rId11">
              <a:alphaModFix/>
            </a:blip>
            <a:stretch>
              <a:fillRect/>
            </a:stretch>
          </p:blipFill>
          <p:spPr>
            <a:xfrm>
              <a:off x="5669277" y="2425825"/>
              <a:ext cx="1645920" cy="213969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67" name="Google Shape;1667;p236"/>
            <p:cNvPicPr preferRelativeResize="0"/>
            <p:nvPr/>
          </p:nvPicPr>
          <p:blipFill>
            <a:blip r:embed="rId12">
              <a:alphaModFix/>
            </a:blip>
            <a:stretch>
              <a:fillRect/>
            </a:stretch>
          </p:blipFill>
          <p:spPr>
            <a:xfrm>
              <a:off x="7498075" y="2417600"/>
              <a:ext cx="1645920" cy="2156155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668" name="Google Shape;1668;p236"/>
          <p:cNvGrpSpPr/>
          <p:nvPr/>
        </p:nvGrpSpPr>
        <p:grpSpPr>
          <a:xfrm>
            <a:off x="0" y="4701875"/>
            <a:ext cx="9143996" cy="2156155"/>
            <a:chOff x="0" y="4701875"/>
            <a:chExt cx="9143996" cy="2156155"/>
          </a:xfrm>
        </p:grpSpPr>
        <p:pic>
          <p:nvPicPr>
            <p:cNvPr id="1669" name="Google Shape;1669;p236"/>
            <p:cNvPicPr preferRelativeResize="0"/>
            <p:nvPr/>
          </p:nvPicPr>
          <p:blipFill>
            <a:blip r:embed="rId13">
              <a:alphaModFix/>
            </a:blip>
            <a:stretch>
              <a:fillRect/>
            </a:stretch>
          </p:blipFill>
          <p:spPr>
            <a:xfrm>
              <a:off x="0" y="4701875"/>
              <a:ext cx="1645920" cy="215615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70" name="Google Shape;1670;p236"/>
            <p:cNvPicPr preferRelativeResize="0"/>
            <p:nvPr/>
          </p:nvPicPr>
          <p:blipFill>
            <a:blip r:embed="rId14">
              <a:alphaModFix/>
            </a:blip>
            <a:stretch>
              <a:fillRect/>
            </a:stretch>
          </p:blipFill>
          <p:spPr>
            <a:xfrm>
              <a:off x="1828799" y="4701875"/>
              <a:ext cx="1645920" cy="215615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71" name="Google Shape;1671;p236"/>
            <p:cNvPicPr preferRelativeResize="0"/>
            <p:nvPr/>
          </p:nvPicPr>
          <p:blipFill>
            <a:blip r:embed="rId15">
              <a:alphaModFix/>
            </a:blip>
            <a:stretch>
              <a:fillRect/>
            </a:stretch>
          </p:blipFill>
          <p:spPr>
            <a:xfrm>
              <a:off x="3657598" y="5053550"/>
              <a:ext cx="1828799" cy="140552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72" name="Google Shape;1672;p236"/>
            <p:cNvPicPr preferRelativeResize="0"/>
            <p:nvPr/>
          </p:nvPicPr>
          <p:blipFill>
            <a:blip r:embed="rId16">
              <a:alphaModFix/>
            </a:blip>
            <a:stretch>
              <a:fillRect/>
            </a:stretch>
          </p:blipFill>
          <p:spPr>
            <a:xfrm>
              <a:off x="5669277" y="4710100"/>
              <a:ext cx="1645920" cy="213969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73" name="Google Shape;1673;p236"/>
            <p:cNvPicPr preferRelativeResize="0"/>
            <p:nvPr/>
          </p:nvPicPr>
          <p:blipFill>
            <a:blip r:embed="rId17">
              <a:alphaModFix/>
            </a:blip>
            <a:stretch>
              <a:fillRect/>
            </a:stretch>
          </p:blipFill>
          <p:spPr>
            <a:xfrm>
              <a:off x="7498075" y="4701875"/>
              <a:ext cx="1645921" cy="2156155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2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77" name="Shape 16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8" name="Google Shape;1678;p2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5273802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679" name="Google Shape;1679;p237"/>
          <p:cNvSpPr txBox="1"/>
          <p:nvPr/>
        </p:nvSpPr>
        <p:spPr>
          <a:xfrm>
            <a:off x="5273802" y="0"/>
            <a:ext cx="3870300" cy="6858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rPr>
              <a:t>Sarah Martin</a:t>
            </a:r>
            <a:endParaRPr sz="3600">
              <a:solidFill>
                <a:srgbClr val="FFFFFF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rgbClr val="888888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rgbClr val="888888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rgbClr val="888888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888888"/>
                </a:solidFill>
                <a:latin typeface="Oswald"/>
                <a:ea typeface="Oswald"/>
                <a:cs typeface="Oswald"/>
                <a:sym typeface="Oswald"/>
              </a:rPr>
              <a:t>graphite on paper</a:t>
            </a:r>
            <a:endParaRPr sz="3000">
              <a:solidFill>
                <a:srgbClr val="888888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rgbClr val="888888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888888"/>
                </a:solidFill>
                <a:latin typeface="Oswald"/>
                <a:ea typeface="Oswald"/>
                <a:cs typeface="Oswald"/>
                <a:sym typeface="Oswald"/>
              </a:rPr>
              <a:t>Spring 2025</a:t>
            </a:r>
            <a:endParaRPr sz="3000">
              <a:solidFill>
                <a:srgbClr val="888888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rgbClr val="888888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888888"/>
                </a:solidFill>
                <a:latin typeface="Oswald"/>
                <a:ea typeface="Oswald"/>
                <a:cs typeface="Oswald"/>
                <a:sym typeface="Oswald"/>
              </a:rPr>
              <a:t>Sackville High</a:t>
            </a:r>
            <a:endParaRPr sz="3000">
              <a:solidFill>
                <a:srgbClr val="888888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</p:spTree>
  </p:cSld>
  <p:clrMapOvr>
    <a:masterClrMapping/>
  </p:clrMapOvr>
</p:sld>
</file>

<file path=ppt/slides/slide2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83" name="Shape 16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84" name="Google Shape;1684;p2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5225796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685" name="Google Shape;1685;p238"/>
          <p:cNvSpPr txBox="1"/>
          <p:nvPr/>
        </p:nvSpPr>
        <p:spPr>
          <a:xfrm>
            <a:off x="5225796" y="0"/>
            <a:ext cx="3918300" cy="6858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rPr>
              <a:t>Leo Hilewitz</a:t>
            </a:r>
            <a:endParaRPr sz="3600">
              <a:solidFill>
                <a:srgbClr val="FFFFFF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rgbClr val="888888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rgbClr val="888888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rgbClr val="888888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888888"/>
                </a:solidFill>
                <a:latin typeface="Oswald"/>
                <a:ea typeface="Oswald"/>
                <a:cs typeface="Oswald"/>
                <a:sym typeface="Oswald"/>
              </a:rPr>
              <a:t>graphite on paper</a:t>
            </a:r>
            <a:endParaRPr sz="3000">
              <a:solidFill>
                <a:srgbClr val="888888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rgbClr val="888888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888888"/>
                </a:solidFill>
                <a:latin typeface="Oswald"/>
                <a:ea typeface="Oswald"/>
                <a:cs typeface="Oswald"/>
                <a:sym typeface="Oswald"/>
              </a:rPr>
              <a:t>Spring 2025</a:t>
            </a:r>
            <a:endParaRPr sz="3000">
              <a:solidFill>
                <a:srgbClr val="888888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rgbClr val="888888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888888"/>
                </a:solidFill>
                <a:latin typeface="Oswald"/>
                <a:ea typeface="Oswald"/>
                <a:cs typeface="Oswald"/>
                <a:sym typeface="Oswald"/>
              </a:rPr>
              <a:t>Citadel High</a:t>
            </a:r>
            <a:endParaRPr sz="3000">
              <a:solidFill>
                <a:srgbClr val="888888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</p:spTree>
  </p:cSld>
  <p:clrMapOvr>
    <a:masterClrMapping/>
  </p:clrMapOvr>
</p:sld>
</file>

<file path=ppt/slides/slide2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89" name="Shape 16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0" name="Google Shape;1690;p2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5260086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691" name="Google Shape;1691;p239"/>
          <p:cNvSpPr txBox="1"/>
          <p:nvPr/>
        </p:nvSpPr>
        <p:spPr>
          <a:xfrm>
            <a:off x="5260086" y="0"/>
            <a:ext cx="3883800" cy="6858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rPr>
              <a:t>Gavin Black</a:t>
            </a:r>
            <a:endParaRPr sz="3600">
              <a:solidFill>
                <a:srgbClr val="FFFFFF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rgbClr val="888888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rgbClr val="888888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rgbClr val="888888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888888"/>
                </a:solidFill>
                <a:latin typeface="Oswald"/>
                <a:ea typeface="Oswald"/>
                <a:cs typeface="Oswald"/>
                <a:sym typeface="Oswald"/>
              </a:rPr>
              <a:t>graphite on paper</a:t>
            </a:r>
            <a:endParaRPr sz="3000">
              <a:solidFill>
                <a:srgbClr val="888888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rgbClr val="888888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888888"/>
                </a:solidFill>
                <a:latin typeface="Oswald"/>
                <a:ea typeface="Oswald"/>
                <a:cs typeface="Oswald"/>
                <a:sym typeface="Oswald"/>
              </a:rPr>
              <a:t>Spring 2025</a:t>
            </a:r>
            <a:endParaRPr sz="3000">
              <a:solidFill>
                <a:srgbClr val="888888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rgbClr val="888888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888888"/>
                </a:solidFill>
                <a:latin typeface="Oswald"/>
                <a:ea typeface="Oswald"/>
                <a:cs typeface="Oswald"/>
                <a:sym typeface="Oswald"/>
              </a:rPr>
              <a:t>Sackville High</a:t>
            </a:r>
            <a:endParaRPr sz="3000">
              <a:solidFill>
                <a:srgbClr val="888888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</p:spTree>
  </p:cSld>
  <p:clrMapOvr>
    <a:masterClrMapping/>
  </p:clrMapOvr>
</p:sld>
</file>

<file path=ppt/slides/slide2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95" name="Shape 16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6" name="Google Shape;1696;p2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5253228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697" name="Google Shape;1697;p240"/>
          <p:cNvSpPr txBox="1"/>
          <p:nvPr/>
        </p:nvSpPr>
        <p:spPr>
          <a:xfrm>
            <a:off x="5253228" y="0"/>
            <a:ext cx="3890700" cy="6858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rPr>
              <a:t>Lily Crooks</a:t>
            </a:r>
            <a:endParaRPr sz="3600">
              <a:solidFill>
                <a:srgbClr val="FFFFFF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rgbClr val="888888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rgbClr val="888888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rgbClr val="888888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888888"/>
                </a:solidFill>
                <a:latin typeface="Oswald"/>
                <a:ea typeface="Oswald"/>
                <a:cs typeface="Oswald"/>
                <a:sym typeface="Oswald"/>
              </a:rPr>
              <a:t>graphite on paper</a:t>
            </a:r>
            <a:endParaRPr sz="3000">
              <a:solidFill>
                <a:srgbClr val="888888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rgbClr val="888888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888888"/>
                </a:solidFill>
                <a:latin typeface="Oswald"/>
                <a:ea typeface="Oswald"/>
                <a:cs typeface="Oswald"/>
                <a:sym typeface="Oswald"/>
              </a:rPr>
              <a:t>Spring 2025</a:t>
            </a:r>
            <a:endParaRPr sz="3000">
              <a:solidFill>
                <a:srgbClr val="888888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rgbClr val="888888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888888"/>
                </a:solidFill>
                <a:latin typeface="Oswald"/>
                <a:ea typeface="Oswald"/>
                <a:cs typeface="Oswald"/>
                <a:sym typeface="Oswald"/>
              </a:rPr>
              <a:t>Citadel High</a:t>
            </a:r>
            <a:endParaRPr sz="3000">
              <a:solidFill>
                <a:srgbClr val="888888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</p:spTree>
  </p:cSld>
  <p:clrMapOvr>
    <a:masterClrMapping/>
  </p:clrMapOvr>
</p:sld>
</file>

<file path=ppt/slides/slide2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01" name="Shape 17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02" name="Google Shape;1702;p2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5232654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703" name="Google Shape;1703;p241"/>
          <p:cNvSpPr txBox="1"/>
          <p:nvPr/>
        </p:nvSpPr>
        <p:spPr>
          <a:xfrm>
            <a:off x="5232654" y="0"/>
            <a:ext cx="3911400" cy="6858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rPr>
              <a:t>Ruby Hilewitz</a:t>
            </a:r>
            <a:endParaRPr sz="3600">
              <a:solidFill>
                <a:srgbClr val="FFFFFF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rgbClr val="888888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rgbClr val="888888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rgbClr val="888888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888888"/>
                </a:solidFill>
                <a:latin typeface="Oswald"/>
                <a:ea typeface="Oswald"/>
                <a:cs typeface="Oswald"/>
                <a:sym typeface="Oswald"/>
              </a:rPr>
              <a:t>graphite and coloured pencil on paper</a:t>
            </a:r>
            <a:endParaRPr sz="3000">
              <a:solidFill>
                <a:srgbClr val="888888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rgbClr val="888888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888888"/>
                </a:solidFill>
                <a:latin typeface="Oswald"/>
                <a:ea typeface="Oswald"/>
                <a:cs typeface="Oswald"/>
                <a:sym typeface="Oswald"/>
              </a:rPr>
              <a:t>Spring 2025</a:t>
            </a:r>
            <a:endParaRPr sz="3000">
              <a:solidFill>
                <a:srgbClr val="888888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rgbClr val="888888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888888"/>
                </a:solidFill>
                <a:latin typeface="Oswald"/>
                <a:ea typeface="Oswald"/>
                <a:cs typeface="Oswald"/>
                <a:sym typeface="Oswald"/>
              </a:rPr>
              <a:t>Citadel High</a:t>
            </a:r>
            <a:endParaRPr sz="3000">
              <a:solidFill>
                <a:srgbClr val="888888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209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35"/>
          <p:cNvSpPr txBox="1"/>
          <p:nvPr>
            <p:ph type="title"/>
          </p:nvPr>
        </p:nvSpPr>
        <p:spPr>
          <a:xfrm>
            <a:off x="4977700" y="0"/>
            <a:ext cx="4166400" cy="6865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Jacob Schelew</a:t>
            </a:r>
            <a:endParaRPr>
              <a:solidFill>
                <a:srgbClr val="B7B7B7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B7B7B7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B7B7B7"/>
                </a:solidFill>
              </a:rPr>
              <a:t>graphite on paper</a:t>
            </a:r>
            <a:endParaRPr>
              <a:solidFill>
                <a:srgbClr val="B7B7B7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B7B7B7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B7B7B7"/>
                </a:solidFill>
              </a:rPr>
              <a:t>Fall 2021</a:t>
            </a:r>
            <a:endParaRPr sz="2400">
              <a:solidFill>
                <a:srgbClr val="B7B7B7"/>
              </a:solidFill>
            </a:endParaRPr>
          </a:p>
        </p:txBody>
      </p:sp>
      <p:pic>
        <p:nvPicPr>
          <p:cNvPr id="211" name="Google Shape;211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27"/>
            <a:ext cx="4977709" cy="6865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07" name="Shape 17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08" name="Google Shape;1708;p2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5260086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709" name="Google Shape;1709;p242"/>
          <p:cNvSpPr txBox="1"/>
          <p:nvPr/>
        </p:nvSpPr>
        <p:spPr>
          <a:xfrm>
            <a:off x="5260086" y="0"/>
            <a:ext cx="3883800" cy="6858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rPr>
              <a:t>Rowan Pottie</a:t>
            </a:r>
            <a:endParaRPr sz="3600">
              <a:solidFill>
                <a:srgbClr val="FFFFFF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rgbClr val="888888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rgbClr val="888888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rgbClr val="888888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888888"/>
                </a:solidFill>
                <a:latin typeface="Oswald"/>
                <a:ea typeface="Oswald"/>
                <a:cs typeface="Oswald"/>
                <a:sym typeface="Oswald"/>
              </a:rPr>
              <a:t>graphite on paper</a:t>
            </a:r>
            <a:endParaRPr sz="3000">
              <a:solidFill>
                <a:srgbClr val="888888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rgbClr val="888888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888888"/>
                </a:solidFill>
                <a:latin typeface="Oswald"/>
                <a:ea typeface="Oswald"/>
                <a:cs typeface="Oswald"/>
                <a:sym typeface="Oswald"/>
              </a:rPr>
              <a:t>Spring 2025</a:t>
            </a:r>
            <a:endParaRPr sz="3000">
              <a:solidFill>
                <a:srgbClr val="888888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rgbClr val="888888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888888"/>
                </a:solidFill>
                <a:latin typeface="Oswald"/>
                <a:ea typeface="Oswald"/>
                <a:cs typeface="Oswald"/>
                <a:sym typeface="Oswald"/>
              </a:rPr>
              <a:t>Sackville High</a:t>
            </a:r>
            <a:endParaRPr sz="3000">
              <a:solidFill>
                <a:srgbClr val="888888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</p:spTree>
  </p:cSld>
  <p:clrMapOvr>
    <a:masterClrMapping/>
  </p:clrMapOvr>
</p:sld>
</file>

<file path=ppt/slides/slide2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13" name="Shape 17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4" name="Google Shape;1714;p2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5225796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715" name="Google Shape;1715;p243"/>
          <p:cNvSpPr txBox="1"/>
          <p:nvPr/>
        </p:nvSpPr>
        <p:spPr>
          <a:xfrm>
            <a:off x="5225796" y="0"/>
            <a:ext cx="3918300" cy="6858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rPr>
              <a:t>Esja Nener</a:t>
            </a:r>
            <a:endParaRPr sz="3600">
              <a:solidFill>
                <a:srgbClr val="FFFFFF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rgbClr val="888888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rgbClr val="888888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rgbClr val="888888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888888"/>
                </a:solidFill>
                <a:latin typeface="Oswald"/>
                <a:ea typeface="Oswald"/>
                <a:cs typeface="Oswald"/>
                <a:sym typeface="Oswald"/>
              </a:rPr>
              <a:t>graphite on paper</a:t>
            </a:r>
            <a:endParaRPr sz="3000">
              <a:solidFill>
                <a:srgbClr val="888888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rgbClr val="888888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888888"/>
                </a:solidFill>
                <a:latin typeface="Oswald"/>
                <a:ea typeface="Oswald"/>
                <a:cs typeface="Oswald"/>
                <a:sym typeface="Oswald"/>
              </a:rPr>
              <a:t>Spring 2025</a:t>
            </a:r>
            <a:endParaRPr sz="3000">
              <a:solidFill>
                <a:srgbClr val="888888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rgbClr val="888888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888888"/>
                </a:solidFill>
                <a:latin typeface="Oswald"/>
                <a:ea typeface="Oswald"/>
                <a:cs typeface="Oswald"/>
                <a:sym typeface="Oswald"/>
              </a:rPr>
              <a:t>Citadel High</a:t>
            </a:r>
            <a:endParaRPr sz="3000">
              <a:solidFill>
                <a:srgbClr val="888888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</p:spTree>
  </p:cSld>
  <p:clrMapOvr>
    <a:masterClrMapping/>
  </p:clrMapOvr>
</p:sld>
</file>

<file path=ppt/slides/slide2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19" name="Shape 17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20" name="Google Shape;1720;p2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672084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721" name="Google Shape;1721;p244"/>
          <p:cNvSpPr txBox="1"/>
          <p:nvPr/>
        </p:nvSpPr>
        <p:spPr>
          <a:xfrm>
            <a:off x="6720840" y="0"/>
            <a:ext cx="2423100" cy="6858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rPr>
              <a:t>Sophie MacDonald</a:t>
            </a:r>
            <a:endParaRPr sz="3600">
              <a:solidFill>
                <a:srgbClr val="FFFFFF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rgbClr val="888888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rgbClr val="888888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rgbClr val="888888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888888"/>
                </a:solidFill>
                <a:latin typeface="Oswald"/>
                <a:ea typeface="Oswald"/>
                <a:cs typeface="Oswald"/>
                <a:sym typeface="Oswald"/>
              </a:rPr>
              <a:t>graphite on paper</a:t>
            </a:r>
            <a:endParaRPr sz="3000">
              <a:solidFill>
                <a:srgbClr val="888888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rgbClr val="888888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888888"/>
                </a:solidFill>
                <a:latin typeface="Oswald"/>
                <a:ea typeface="Oswald"/>
                <a:cs typeface="Oswald"/>
                <a:sym typeface="Oswald"/>
              </a:rPr>
              <a:t>Spring 2025</a:t>
            </a:r>
            <a:endParaRPr sz="3000">
              <a:solidFill>
                <a:srgbClr val="888888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rgbClr val="888888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888888"/>
                </a:solidFill>
                <a:latin typeface="Oswald"/>
                <a:ea typeface="Oswald"/>
                <a:cs typeface="Oswald"/>
                <a:sym typeface="Oswald"/>
              </a:rPr>
              <a:t>Sackville High</a:t>
            </a:r>
            <a:endParaRPr sz="3000">
              <a:solidFill>
                <a:srgbClr val="888888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</p:spTree>
  </p:cSld>
  <p:clrMapOvr>
    <a:masterClrMapping/>
  </p:clrMapOvr>
</p:sld>
</file>

<file path=ppt/slides/slide2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25" name="Shape 17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26" name="Google Shape;1726;p2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5273802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727" name="Google Shape;1727;p245"/>
          <p:cNvSpPr txBox="1"/>
          <p:nvPr/>
        </p:nvSpPr>
        <p:spPr>
          <a:xfrm>
            <a:off x="5273802" y="0"/>
            <a:ext cx="3870300" cy="6858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rPr>
              <a:t>Isla Dove</a:t>
            </a:r>
            <a:endParaRPr sz="3600">
              <a:solidFill>
                <a:srgbClr val="FFFFFF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rgbClr val="888888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rgbClr val="888888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rgbClr val="888888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888888"/>
                </a:solidFill>
                <a:latin typeface="Oswald"/>
                <a:ea typeface="Oswald"/>
                <a:cs typeface="Oswald"/>
                <a:sym typeface="Oswald"/>
              </a:rPr>
              <a:t>graphite on paper</a:t>
            </a:r>
            <a:endParaRPr sz="3000">
              <a:solidFill>
                <a:srgbClr val="888888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rgbClr val="888888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888888"/>
                </a:solidFill>
                <a:latin typeface="Oswald"/>
                <a:ea typeface="Oswald"/>
                <a:cs typeface="Oswald"/>
                <a:sym typeface="Oswald"/>
              </a:rPr>
              <a:t>Spring 2025</a:t>
            </a:r>
            <a:endParaRPr sz="3000">
              <a:solidFill>
                <a:srgbClr val="888888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rgbClr val="888888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888888"/>
                </a:solidFill>
                <a:latin typeface="Oswald"/>
                <a:ea typeface="Oswald"/>
                <a:cs typeface="Oswald"/>
                <a:sym typeface="Oswald"/>
              </a:rPr>
              <a:t>Sackville High</a:t>
            </a:r>
            <a:endParaRPr sz="3000">
              <a:solidFill>
                <a:srgbClr val="888888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</p:spTree>
  </p:cSld>
  <p:clrMapOvr>
    <a:masterClrMapping/>
  </p:clrMapOvr>
</p:sld>
</file>

<file path=ppt/slides/slide2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31" name="Shape 17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32" name="Google Shape;1732;p2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524637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733" name="Google Shape;1733;p246"/>
          <p:cNvSpPr txBox="1"/>
          <p:nvPr/>
        </p:nvSpPr>
        <p:spPr>
          <a:xfrm>
            <a:off x="5246370" y="0"/>
            <a:ext cx="3897600" cy="6858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rPr>
              <a:t>Thalia Loomer</a:t>
            </a:r>
            <a:endParaRPr sz="3600">
              <a:solidFill>
                <a:srgbClr val="FFFFFF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rgbClr val="888888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rgbClr val="888888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rgbClr val="888888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888888"/>
                </a:solidFill>
                <a:latin typeface="Oswald"/>
                <a:ea typeface="Oswald"/>
                <a:cs typeface="Oswald"/>
                <a:sym typeface="Oswald"/>
              </a:rPr>
              <a:t>graphite on paper</a:t>
            </a:r>
            <a:endParaRPr sz="3000">
              <a:solidFill>
                <a:srgbClr val="888888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rgbClr val="888888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888888"/>
                </a:solidFill>
                <a:latin typeface="Oswald"/>
                <a:ea typeface="Oswald"/>
                <a:cs typeface="Oswald"/>
                <a:sym typeface="Oswald"/>
              </a:rPr>
              <a:t>Spring 2025</a:t>
            </a:r>
            <a:endParaRPr sz="3000">
              <a:solidFill>
                <a:srgbClr val="888888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rgbClr val="888888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888888"/>
                </a:solidFill>
                <a:latin typeface="Oswald"/>
                <a:ea typeface="Oswald"/>
                <a:cs typeface="Oswald"/>
                <a:sym typeface="Oswald"/>
              </a:rPr>
              <a:t>Citadel High</a:t>
            </a:r>
            <a:endParaRPr sz="3000">
              <a:solidFill>
                <a:srgbClr val="888888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</p:spTree>
  </p:cSld>
  <p:clrMapOvr>
    <a:masterClrMapping/>
  </p:clrMapOvr>
</p:sld>
</file>

<file path=ppt/slides/slide2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37" name="Shape 17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38" name="Google Shape;1738;p2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524637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739" name="Google Shape;1739;p247"/>
          <p:cNvSpPr txBox="1"/>
          <p:nvPr/>
        </p:nvSpPr>
        <p:spPr>
          <a:xfrm>
            <a:off x="5246370" y="0"/>
            <a:ext cx="3897600" cy="6858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rPr>
              <a:t>Mischaela Wong</a:t>
            </a:r>
            <a:endParaRPr sz="3600">
              <a:solidFill>
                <a:srgbClr val="FFFFFF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rgbClr val="888888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rgbClr val="888888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rgbClr val="888888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888888"/>
                </a:solidFill>
                <a:latin typeface="Oswald"/>
                <a:ea typeface="Oswald"/>
                <a:cs typeface="Oswald"/>
                <a:sym typeface="Oswald"/>
              </a:rPr>
              <a:t>graphite on paper</a:t>
            </a:r>
            <a:endParaRPr sz="3000">
              <a:solidFill>
                <a:srgbClr val="888888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rgbClr val="888888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888888"/>
                </a:solidFill>
                <a:latin typeface="Oswald"/>
                <a:ea typeface="Oswald"/>
                <a:cs typeface="Oswald"/>
                <a:sym typeface="Oswald"/>
              </a:rPr>
              <a:t>Spring 2025</a:t>
            </a:r>
            <a:endParaRPr sz="3000">
              <a:solidFill>
                <a:srgbClr val="888888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rgbClr val="888888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888888"/>
                </a:solidFill>
                <a:latin typeface="Oswald"/>
                <a:ea typeface="Oswald"/>
                <a:cs typeface="Oswald"/>
                <a:sym typeface="Oswald"/>
              </a:rPr>
              <a:t>Citadel High</a:t>
            </a:r>
            <a:endParaRPr sz="3000">
              <a:solidFill>
                <a:srgbClr val="888888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</p:spTree>
  </p:cSld>
  <p:clrMapOvr>
    <a:masterClrMapping/>
  </p:clrMapOvr>
</p:sld>
</file>

<file path=ppt/slides/slide2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43" name="Shape 17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4" name="Google Shape;1744;p2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524637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745" name="Google Shape;1745;p248"/>
          <p:cNvSpPr txBox="1"/>
          <p:nvPr/>
        </p:nvSpPr>
        <p:spPr>
          <a:xfrm>
            <a:off x="5246370" y="0"/>
            <a:ext cx="3897600" cy="6858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rPr>
              <a:t>Andrea Castillo</a:t>
            </a:r>
            <a:endParaRPr sz="3600">
              <a:solidFill>
                <a:srgbClr val="FFFFFF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rgbClr val="888888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rgbClr val="888888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rgbClr val="888888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888888"/>
                </a:solidFill>
                <a:latin typeface="Oswald"/>
                <a:ea typeface="Oswald"/>
                <a:cs typeface="Oswald"/>
                <a:sym typeface="Oswald"/>
              </a:rPr>
              <a:t>graphite on paper</a:t>
            </a:r>
            <a:endParaRPr sz="3000">
              <a:solidFill>
                <a:srgbClr val="888888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rgbClr val="888888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888888"/>
                </a:solidFill>
                <a:latin typeface="Oswald"/>
                <a:ea typeface="Oswald"/>
                <a:cs typeface="Oswald"/>
                <a:sym typeface="Oswald"/>
              </a:rPr>
              <a:t>Spring 2025</a:t>
            </a:r>
            <a:endParaRPr sz="3000">
              <a:solidFill>
                <a:srgbClr val="888888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rgbClr val="888888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888888"/>
                </a:solidFill>
                <a:latin typeface="Oswald"/>
                <a:ea typeface="Oswald"/>
                <a:cs typeface="Oswald"/>
                <a:sym typeface="Oswald"/>
              </a:rPr>
              <a:t>Citadel High</a:t>
            </a:r>
            <a:endParaRPr sz="3000">
              <a:solidFill>
                <a:srgbClr val="888888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</p:spTree>
  </p:cSld>
  <p:clrMapOvr>
    <a:masterClrMapping/>
  </p:clrMapOvr>
</p:sld>
</file>

<file path=ppt/slides/slide2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49" name="Shape 17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0" name="Google Shape;1750;p2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1325" y="0"/>
            <a:ext cx="8261350" cy="6350000"/>
          </a:xfrm>
          <a:prstGeom prst="rect">
            <a:avLst/>
          </a:prstGeom>
          <a:noFill/>
          <a:ln>
            <a:noFill/>
          </a:ln>
        </p:spPr>
      </p:pic>
      <p:sp>
        <p:nvSpPr>
          <p:cNvPr id="1751" name="Google Shape;1751;p249"/>
          <p:cNvSpPr txBox="1"/>
          <p:nvPr/>
        </p:nvSpPr>
        <p:spPr>
          <a:xfrm>
            <a:off x="0" y="6350000"/>
            <a:ext cx="91440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rPr>
              <a:t>Nathan Parks</a:t>
            </a:r>
            <a:r>
              <a:rPr lang="en" sz="3000">
                <a:solidFill>
                  <a:srgbClr val="888888"/>
                </a:solidFill>
                <a:latin typeface="Oswald"/>
                <a:ea typeface="Oswald"/>
                <a:cs typeface="Oswald"/>
                <a:sym typeface="Oswald"/>
              </a:rPr>
              <a:t>, graphite on paper, Spring 2025 at Lockview High</a:t>
            </a:r>
            <a:endParaRPr sz="3000">
              <a:solidFill>
                <a:srgbClr val="888888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</p:spTree>
  </p:cSld>
  <p:clrMapOvr>
    <a:masterClrMapping/>
  </p:clrMapOvr>
</p:sld>
</file>

<file path=ppt/slides/slide2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55" name="Shape 17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6" name="Google Shape;1756;p25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5273802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757" name="Google Shape;1757;p250"/>
          <p:cNvSpPr txBox="1"/>
          <p:nvPr/>
        </p:nvSpPr>
        <p:spPr>
          <a:xfrm>
            <a:off x="5273802" y="0"/>
            <a:ext cx="3870300" cy="6858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rPr>
              <a:t>Isabelle Christie</a:t>
            </a:r>
            <a:endParaRPr sz="3600">
              <a:solidFill>
                <a:srgbClr val="FFFFFF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rgbClr val="888888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rgbClr val="888888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rgbClr val="888888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888888"/>
                </a:solidFill>
                <a:latin typeface="Oswald"/>
                <a:ea typeface="Oswald"/>
                <a:cs typeface="Oswald"/>
                <a:sym typeface="Oswald"/>
              </a:rPr>
              <a:t>graphite on paper</a:t>
            </a:r>
            <a:endParaRPr sz="3000">
              <a:solidFill>
                <a:srgbClr val="888888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rgbClr val="888888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888888"/>
                </a:solidFill>
                <a:latin typeface="Oswald"/>
                <a:ea typeface="Oswald"/>
                <a:cs typeface="Oswald"/>
                <a:sym typeface="Oswald"/>
              </a:rPr>
              <a:t>Spring 2025</a:t>
            </a:r>
            <a:endParaRPr sz="3000">
              <a:solidFill>
                <a:srgbClr val="888888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rgbClr val="888888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888888"/>
                </a:solidFill>
                <a:latin typeface="Oswald"/>
                <a:ea typeface="Oswald"/>
                <a:cs typeface="Oswald"/>
                <a:sym typeface="Oswald"/>
              </a:rPr>
              <a:t>Lockview High</a:t>
            </a:r>
            <a:endParaRPr sz="3000">
              <a:solidFill>
                <a:srgbClr val="888888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</p:spTree>
  </p:cSld>
  <p:clrMapOvr>
    <a:masterClrMapping/>
  </p:clrMapOvr>
</p:sld>
</file>

<file path=ppt/slides/slide2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61" name="Shape 17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62" name="Google Shape;1762;p2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5232654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763" name="Google Shape;1763;p251"/>
          <p:cNvSpPr txBox="1"/>
          <p:nvPr/>
        </p:nvSpPr>
        <p:spPr>
          <a:xfrm>
            <a:off x="5232654" y="0"/>
            <a:ext cx="3911400" cy="6858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rPr>
              <a:t>Cecilia Nguyen</a:t>
            </a:r>
            <a:endParaRPr sz="3600">
              <a:solidFill>
                <a:srgbClr val="FFFFFF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rgbClr val="888888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rgbClr val="888888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rgbClr val="888888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888888"/>
                </a:solidFill>
                <a:latin typeface="Oswald"/>
                <a:ea typeface="Oswald"/>
                <a:cs typeface="Oswald"/>
                <a:sym typeface="Oswald"/>
              </a:rPr>
              <a:t>graphite on paper</a:t>
            </a:r>
            <a:endParaRPr sz="3000">
              <a:solidFill>
                <a:srgbClr val="888888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rgbClr val="888888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888888"/>
                </a:solidFill>
                <a:latin typeface="Oswald"/>
                <a:ea typeface="Oswald"/>
                <a:cs typeface="Oswald"/>
                <a:sym typeface="Oswald"/>
              </a:rPr>
              <a:t>Spring 2025</a:t>
            </a:r>
            <a:endParaRPr sz="3000">
              <a:solidFill>
                <a:srgbClr val="888888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rgbClr val="888888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888888"/>
                </a:solidFill>
                <a:latin typeface="Oswald"/>
                <a:ea typeface="Oswald"/>
                <a:cs typeface="Oswald"/>
                <a:sym typeface="Oswald"/>
              </a:rPr>
              <a:t>Citadel High</a:t>
            </a:r>
            <a:endParaRPr sz="3000">
              <a:solidFill>
                <a:srgbClr val="888888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36"/>
          <p:cNvSpPr txBox="1"/>
          <p:nvPr>
            <p:ph type="title"/>
          </p:nvPr>
        </p:nvSpPr>
        <p:spPr>
          <a:xfrm>
            <a:off x="5276850" y="0"/>
            <a:ext cx="3867300" cy="6865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Marina Van Wart</a:t>
            </a:r>
            <a:endParaRPr>
              <a:solidFill>
                <a:srgbClr val="B7B7B7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B7B7B7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B7B7B7"/>
                </a:solidFill>
              </a:rPr>
              <a:t>graphite on paper</a:t>
            </a:r>
            <a:endParaRPr>
              <a:solidFill>
                <a:srgbClr val="B7B7B7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B7B7B7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B7B7B7"/>
                </a:solidFill>
              </a:rPr>
              <a:t>Fall 2021</a:t>
            </a:r>
            <a:endParaRPr sz="2400">
              <a:solidFill>
                <a:srgbClr val="B7B7B7"/>
              </a:solidFill>
            </a:endParaRPr>
          </a:p>
        </p:txBody>
      </p:sp>
      <p:pic>
        <p:nvPicPr>
          <p:cNvPr id="217" name="Google Shape;217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26"/>
            <a:ext cx="5280648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67" name="Shape 17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68" name="Google Shape;1768;p252"/>
          <p:cNvGrpSpPr/>
          <p:nvPr/>
        </p:nvGrpSpPr>
        <p:grpSpPr>
          <a:xfrm>
            <a:off x="0" y="-8225"/>
            <a:ext cx="9143996" cy="2164380"/>
            <a:chOff x="0" y="-8225"/>
            <a:chExt cx="9143996" cy="2164380"/>
          </a:xfrm>
        </p:grpSpPr>
        <p:pic>
          <p:nvPicPr>
            <p:cNvPr id="1769" name="Google Shape;1769;p252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0" y="0"/>
              <a:ext cx="1645920" cy="212323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70" name="Google Shape;1770;p252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1874518" y="0"/>
              <a:ext cx="1645920" cy="215615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71" name="Google Shape;1771;p252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3749037" y="-8225"/>
              <a:ext cx="1645921" cy="213969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72" name="Google Shape;1772;p252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5623557" y="-8225"/>
              <a:ext cx="1645920" cy="213969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73" name="Google Shape;1773;p252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7498075" y="0"/>
              <a:ext cx="1645921" cy="2156155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774" name="Google Shape;1774;p252"/>
          <p:cNvGrpSpPr/>
          <p:nvPr/>
        </p:nvGrpSpPr>
        <p:grpSpPr>
          <a:xfrm>
            <a:off x="0" y="2346813"/>
            <a:ext cx="9143995" cy="2164380"/>
            <a:chOff x="0" y="2417600"/>
            <a:chExt cx="9143995" cy="2164380"/>
          </a:xfrm>
        </p:grpSpPr>
        <p:pic>
          <p:nvPicPr>
            <p:cNvPr id="1775" name="Google Shape;1775;p252"/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>
              <a:off x="0" y="2442275"/>
              <a:ext cx="1645921" cy="213969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76" name="Google Shape;1776;p252"/>
            <p:cNvPicPr preferRelativeResize="0"/>
            <p:nvPr/>
          </p:nvPicPr>
          <p:blipFill>
            <a:blip r:embed="rId9">
              <a:alphaModFix/>
            </a:blip>
            <a:stretch>
              <a:fillRect/>
            </a:stretch>
          </p:blipFill>
          <p:spPr>
            <a:xfrm>
              <a:off x="1828799" y="2425825"/>
              <a:ext cx="1645920" cy="215615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77" name="Google Shape;1777;p252"/>
            <p:cNvPicPr preferRelativeResize="0"/>
            <p:nvPr/>
          </p:nvPicPr>
          <p:blipFill>
            <a:blip r:embed="rId10">
              <a:alphaModFix/>
            </a:blip>
            <a:stretch>
              <a:fillRect/>
            </a:stretch>
          </p:blipFill>
          <p:spPr>
            <a:xfrm>
              <a:off x="3657598" y="2570838"/>
              <a:ext cx="1828800" cy="186612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78" name="Google Shape;1778;p252"/>
            <p:cNvPicPr preferRelativeResize="0"/>
            <p:nvPr/>
          </p:nvPicPr>
          <p:blipFill>
            <a:blip r:embed="rId11">
              <a:alphaModFix/>
            </a:blip>
            <a:stretch>
              <a:fillRect/>
            </a:stretch>
          </p:blipFill>
          <p:spPr>
            <a:xfrm>
              <a:off x="5669277" y="2425825"/>
              <a:ext cx="1645920" cy="213969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79" name="Google Shape;1779;p252"/>
            <p:cNvPicPr preferRelativeResize="0"/>
            <p:nvPr/>
          </p:nvPicPr>
          <p:blipFill>
            <a:blip r:embed="rId12">
              <a:alphaModFix/>
            </a:blip>
            <a:stretch>
              <a:fillRect/>
            </a:stretch>
          </p:blipFill>
          <p:spPr>
            <a:xfrm>
              <a:off x="7498075" y="2417600"/>
              <a:ext cx="1645920" cy="2156155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780" name="Google Shape;1780;p252"/>
          <p:cNvGrpSpPr/>
          <p:nvPr/>
        </p:nvGrpSpPr>
        <p:grpSpPr>
          <a:xfrm>
            <a:off x="0" y="4701875"/>
            <a:ext cx="9143996" cy="2156155"/>
            <a:chOff x="0" y="4701875"/>
            <a:chExt cx="9143996" cy="2156155"/>
          </a:xfrm>
        </p:grpSpPr>
        <p:pic>
          <p:nvPicPr>
            <p:cNvPr id="1781" name="Google Shape;1781;p252"/>
            <p:cNvPicPr preferRelativeResize="0"/>
            <p:nvPr/>
          </p:nvPicPr>
          <p:blipFill>
            <a:blip r:embed="rId13">
              <a:alphaModFix/>
            </a:blip>
            <a:stretch>
              <a:fillRect/>
            </a:stretch>
          </p:blipFill>
          <p:spPr>
            <a:xfrm>
              <a:off x="0" y="4701875"/>
              <a:ext cx="1645920" cy="215615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82" name="Google Shape;1782;p252"/>
            <p:cNvPicPr preferRelativeResize="0"/>
            <p:nvPr/>
          </p:nvPicPr>
          <p:blipFill>
            <a:blip r:embed="rId14">
              <a:alphaModFix/>
            </a:blip>
            <a:stretch>
              <a:fillRect/>
            </a:stretch>
          </p:blipFill>
          <p:spPr>
            <a:xfrm>
              <a:off x="1828799" y="4701875"/>
              <a:ext cx="1645920" cy="215615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83" name="Google Shape;1783;p252"/>
            <p:cNvPicPr preferRelativeResize="0"/>
            <p:nvPr/>
          </p:nvPicPr>
          <p:blipFill>
            <a:blip r:embed="rId15">
              <a:alphaModFix/>
            </a:blip>
            <a:stretch>
              <a:fillRect/>
            </a:stretch>
          </p:blipFill>
          <p:spPr>
            <a:xfrm>
              <a:off x="3657598" y="5053550"/>
              <a:ext cx="1828799" cy="140552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84" name="Google Shape;1784;p252"/>
            <p:cNvPicPr preferRelativeResize="0"/>
            <p:nvPr/>
          </p:nvPicPr>
          <p:blipFill>
            <a:blip r:embed="rId16">
              <a:alphaModFix/>
            </a:blip>
            <a:stretch>
              <a:fillRect/>
            </a:stretch>
          </p:blipFill>
          <p:spPr>
            <a:xfrm>
              <a:off x="5669277" y="4710100"/>
              <a:ext cx="1645920" cy="213969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85" name="Google Shape;1785;p252"/>
            <p:cNvPicPr preferRelativeResize="0"/>
            <p:nvPr/>
          </p:nvPicPr>
          <p:blipFill>
            <a:blip r:embed="rId17">
              <a:alphaModFix/>
            </a:blip>
            <a:stretch>
              <a:fillRect/>
            </a:stretch>
          </p:blipFill>
          <p:spPr>
            <a:xfrm>
              <a:off x="7498075" y="4701875"/>
              <a:ext cx="1645921" cy="2156155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2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89" name="Shape 17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0" name="Google Shape;1790;p253"/>
          <p:cNvSpPr txBox="1"/>
          <p:nvPr/>
        </p:nvSpPr>
        <p:spPr>
          <a:xfrm>
            <a:off x="253175" y="430950"/>
            <a:ext cx="8734500" cy="46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9600">
                <a:solidFill>
                  <a:srgbClr val="00FF00"/>
                </a:solidFill>
                <a:latin typeface="Average"/>
                <a:ea typeface="Average"/>
                <a:cs typeface="Average"/>
                <a:sym typeface="Average"/>
              </a:rPr>
              <a:t>Spring </a:t>
            </a:r>
            <a:r>
              <a:rPr b="1" lang="en" sz="9600">
                <a:solidFill>
                  <a:srgbClr val="00FF00"/>
                </a:solidFill>
                <a:latin typeface="Average"/>
                <a:ea typeface="Average"/>
                <a:cs typeface="Average"/>
                <a:sym typeface="Average"/>
              </a:rPr>
              <a:t>2025b</a:t>
            </a:r>
            <a:endParaRPr b="1" sz="9600">
              <a:solidFill>
                <a:srgbClr val="00FF00"/>
              </a:solidFill>
              <a:latin typeface="Average"/>
              <a:ea typeface="Average"/>
              <a:cs typeface="Average"/>
              <a:sym typeface="Average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9600">
                <a:solidFill>
                  <a:srgbClr val="00FF00"/>
                </a:solidFill>
                <a:latin typeface="Average"/>
                <a:ea typeface="Average"/>
                <a:cs typeface="Average"/>
                <a:sym typeface="Average"/>
              </a:rPr>
              <a:t>23</a:t>
            </a:r>
            <a:endParaRPr b="1" sz="9600">
              <a:solidFill>
                <a:srgbClr val="00FF00"/>
              </a:solidFill>
              <a:latin typeface="Average"/>
              <a:ea typeface="Average"/>
              <a:cs typeface="Average"/>
              <a:sym typeface="Average"/>
            </a:endParaRPr>
          </a:p>
        </p:txBody>
      </p:sp>
    </p:spTree>
  </p:cSld>
  <p:clrMapOvr>
    <a:masterClrMapping/>
  </p:clrMapOvr>
</p:sld>
</file>

<file path=ppt/slides/slide2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94" name="Shape 17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95" name="Google Shape;1795;p254"/>
          <p:cNvGrpSpPr/>
          <p:nvPr/>
        </p:nvGrpSpPr>
        <p:grpSpPr>
          <a:xfrm>
            <a:off x="0" y="-8225"/>
            <a:ext cx="9143995" cy="2156155"/>
            <a:chOff x="0" y="-8225"/>
            <a:chExt cx="9143995" cy="2156155"/>
          </a:xfrm>
        </p:grpSpPr>
        <p:pic>
          <p:nvPicPr>
            <p:cNvPr id="1796" name="Google Shape;1796;p254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0" y="0"/>
              <a:ext cx="1645920" cy="213969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97" name="Google Shape;1797;p254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1828798" y="0"/>
              <a:ext cx="1645920" cy="213969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98" name="Google Shape;1798;p254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3657597" y="373263"/>
              <a:ext cx="1828800" cy="139318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99" name="Google Shape;1799;p254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5669276" y="-8225"/>
              <a:ext cx="1645920" cy="215615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00" name="Google Shape;1800;p254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7498075" y="0"/>
              <a:ext cx="1645920" cy="2139695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801" name="Google Shape;1801;p254"/>
          <p:cNvGrpSpPr/>
          <p:nvPr/>
        </p:nvGrpSpPr>
        <p:grpSpPr>
          <a:xfrm>
            <a:off x="0" y="2227488"/>
            <a:ext cx="9143995" cy="2403043"/>
            <a:chOff x="0" y="2227488"/>
            <a:chExt cx="9143995" cy="2403043"/>
          </a:xfrm>
        </p:grpSpPr>
        <p:pic>
          <p:nvPicPr>
            <p:cNvPr id="1802" name="Google Shape;1802;p254"/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>
              <a:off x="0" y="2474363"/>
              <a:ext cx="1645920" cy="190926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03" name="Google Shape;1803;p254"/>
            <p:cNvPicPr preferRelativeResize="0"/>
            <p:nvPr/>
          </p:nvPicPr>
          <p:blipFill>
            <a:blip r:embed="rId9">
              <a:alphaModFix/>
            </a:blip>
            <a:stretch>
              <a:fillRect/>
            </a:stretch>
          </p:blipFill>
          <p:spPr>
            <a:xfrm>
              <a:off x="1828798" y="2350925"/>
              <a:ext cx="1645921" cy="215615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04" name="Google Shape;1804;p254"/>
            <p:cNvPicPr preferRelativeResize="0"/>
            <p:nvPr/>
          </p:nvPicPr>
          <p:blipFill>
            <a:blip r:embed="rId10">
              <a:alphaModFix/>
            </a:blip>
            <a:stretch>
              <a:fillRect/>
            </a:stretch>
          </p:blipFill>
          <p:spPr>
            <a:xfrm>
              <a:off x="3657597" y="2732413"/>
              <a:ext cx="1828800" cy="139318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05" name="Google Shape;1805;p254"/>
            <p:cNvPicPr preferRelativeResize="0"/>
            <p:nvPr/>
          </p:nvPicPr>
          <p:blipFill>
            <a:blip r:embed="rId11">
              <a:alphaModFix/>
            </a:blip>
            <a:stretch>
              <a:fillRect/>
            </a:stretch>
          </p:blipFill>
          <p:spPr>
            <a:xfrm>
              <a:off x="5669276" y="2260400"/>
              <a:ext cx="1645921" cy="233720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06" name="Google Shape;1806;p254"/>
            <p:cNvPicPr preferRelativeResize="0"/>
            <p:nvPr/>
          </p:nvPicPr>
          <p:blipFill>
            <a:blip r:embed="rId12">
              <a:alphaModFix/>
            </a:blip>
            <a:stretch>
              <a:fillRect/>
            </a:stretch>
          </p:blipFill>
          <p:spPr>
            <a:xfrm>
              <a:off x="7498075" y="2227488"/>
              <a:ext cx="1645920" cy="2403043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807" name="Google Shape;1807;p254"/>
          <p:cNvGrpSpPr/>
          <p:nvPr/>
        </p:nvGrpSpPr>
        <p:grpSpPr>
          <a:xfrm>
            <a:off x="0" y="4710100"/>
            <a:ext cx="9143994" cy="2156155"/>
            <a:chOff x="0" y="4710100"/>
            <a:chExt cx="9143994" cy="2156155"/>
          </a:xfrm>
        </p:grpSpPr>
        <p:pic>
          <p:nvPicPr>
            <p:cNvPr id="1808" name="Google Shape;1808;p254"/>
            <p:cNvPicPr preferRelativeResize="0"/>
            <p:nvPr/>
          </p:nvPicPr>
          <p:blipFill>
            <a:blip r:embed="rId13">
              <a:alphaModFix/>
            </a:blip>
            <a:stretch>
              <a:fillRect/>
            </a:stretch>
          </p:blipFill>
          <p:spPr>
            <a:xfrm>
              <a:off x="0" y="4710100"/>
              <a:ext cx="1645920" cy="215615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09" name="Google Shape;1809;p254"/>
            <p:cNvPicPr preferRelativeResize="0"/>
            <p:nvPr/>
          </p:nvPicPr>
          <p:blipFill>
            <a:blip r:embed="rId14">
              <a:alphaModFix/>
            </a:blip>
            <a:stretch>
              <a:fillRect/>
            </a:stretch>
          </p:blipFill>
          <p:spPr>
            <a:xfrm>
              <a:off x="1828799" y="4710100"/>
              <a:ext cx="1645920" cy="213969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10" name="Google Shape;1810;p254"/>
            <p:cNvPicPr preferRelativeResize="0"/>
            <p:nvPr/>
          </p:nvPicPr>
          <p:blipFill>
            <a:blip r:embed="rId15">
              <a:alphaModFix/>
            </a:blip>
            <a:stretch>
              <a:fillRect/>
            </a:stretch>
          </p:blipFill>
          <p:spPr>
            <a:xfrm>
              <a:off x="3657597" y="5091588"/>
              <a:ext cx="1828800" cy="139318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11" name="Google Shape;1811;p254"/>
            <p:cNvPicPr preferRelativeResize="0"/>
            <p:nvPr/>
          </p:nvPicPr>
          <p:blipFill>
            <a:blip r:embed="rId16">
              <a:alphaModFix/>
            </a:blip>
            <a:stretch>
              <a:fillRect/>
            </a:stretch>
          </p:blipFill>
          <p:spPr>
            <a:xfrm>
              <a:off x="5669276" y="4710100"/>
              <a:ext cx="1645920" cy="215615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12" name="Google Shape;1812;p254"/>
            <p:cNvPicPr preferRelativeResize="0"/>
            <p:nvPr/>
          </p:nvPicPr>
          <p:blipFill>
            <a:blip r:embed="rId17">
              <a:alphaModFix/>
            </a:blip>
            <a:stretch>
              <a:fillRect/>
            </a:stretch>
          </p:blipFill>
          <p:spPr>
            <a:xfrm>
              <a:off x="7498075" y="4726550"/>
              <a:ext cx="1645919" cy="2139695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2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16" name="Shape 18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17" name="Google Shape;1817;p25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5273802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818" name="Google Shape;1818;p255"/>
          <p:cNvSpPr txBox="1"/>
          <p:nvPr/>
        </p:nvSpPr>
        <p:spPr>
          <a:xfrm>
            <a:off x="5273802" y="0"/>
            <a:ext cx="3870300" cy="6858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rPr>
              <a:t>Julia Hann</a:t>
            </a:r>
            <a:endParaRPr sz="3600">
              <a:solidFill>
                <a:srgbClr val="FFFFFF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rgbClr val="888888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rgbClr val="888888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rgbClr val="888888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888888"/>
                </a:solidFill>
                <a:latin typeface="Oswald"/>
                <a:ea typeface="Oswald"/>
                <a:cs typeface="Oswald"/>
                <a:sym typeface="Oswald"/>
              </a:rPr>
              <a:t>graphite on paper</a:t>
            </a:r>
            <a:endParaRPr sz="3000">
              <a:solidFill>
                <a:srgbClr val="888888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rgbClr val="888888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888888"/>
                </a:solidFill>
                <a:latin typeface="Oswald"/>
                <a:ea typeface="Oswald"/>
                <a:cs typeface="Oswald"/>
                <a:sym typeface="Oswald"/>
              </a:rPr>
              <a:t>Spring 2025</a:t>
            </a:r>
            <a:endParaRPr sz="3000">
              <a:solidFill>
                <a:srgbClr val="888888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rgbClr val="888888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888888"/>
                </a:solidFill>
                <a:latin typeface="Oswald"/>
                <a:ea typeface="Oswald"/>
                <a:cs typeface="Oswald"/>
                <a:sym typeface="Oswald"/>
              </a:rPr>
              <a:t>Lockview High</a:t>
            </a:r>
            <a:endParaRPr sz="3000">
              <a:solidFill>
                <a:srgbClr val="888888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</p:spTree>
  </p:cSld>
  <p:clrMapOvr>
    <a:masterClrMapping/>
  </p:clrMapOvr>
</p:sld>
</file>

<file path=ppt/slides/slide2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22" name="Shape 18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23" name="Google Shape;1823;p25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5266944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824" name="Google Shape;1824;p256"/>
          <p:cNvSpPr txBox="1"/>
          <p:nvPr/>
        </p:nvSpPr>
        <p:spPr>
          <a:xfrm>
            <a:off x="5266944" y="0"/>
            <a:ext cx="3877200" cy="6858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rPr>
              <a:t>Kaylie Gray</a:t>
            </a:r>
            <a:endParaRPr sz="3600">
              <a:solidFill>
                <a:srgbClr val="FFFFFF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rgbClr val="888888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rgbClr val="888888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rgbClr val="888888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888888"/>
                </a:solidFill>
                <a:latin typeface="Oswald"/>
                <a:ea typeface="Oswald"/>
                <a:cs typeface="Oswald"/>
                <a:sym typeface="Oswald"/>
              </a:rPr>
              <a:t>graphite on paper</a:t>
            </a:r>
            <a:endParaRPr sz="3000">
              <a:solidFill>
                <a:srgbClr val="888888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rgbClr val="888888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888888"/>
                </a:solidFill>
                <a:latin typeface="Oswald"/>
                <a:ea typeface="Oswald"/>
                <a:cs typeface="Oswald"/>
                <a:sym typeface="Oswald"/>
              </a:rPr>
              <a:t>Spring 2025</a:t>
            </a:r>
            <a:endParaRPr sz="3000">
              <a:solidFill>
                <a:srgbClr val="888888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rgbClr val="888888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888888"/>
                </a:solidFill>
                <a:latin typeface="Oswald"/>
                <a:ea typeface="Oswald"/>
                <a:cs typeface="Oswald"/>
                <a:sym typeface="Oswald"/>
              </a:rPr>
              <a:t>Sackville High</a:t>
            </a:r>
            <a:endParaRPr sz="3000">
              <a:solidFill>
                <a:srgbClr val="888888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</p:spTree>
  </p:cSld>
  <p:clrMapOvr>
    <a:masterClrMapping/>
  </p:clrMapOvr>
</p:sld>
</file>

<file path=ppt/slides/slide2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28" name="Shape 18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29" name="Google Shape;1829;p25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6400" y="0"/>
            <a:ext cx="8331200" cy="6350000"/>
          </a:xfrm>
          <a:prstGeom prst="rect">
            <a:avLst/>
          </a:prstGeom>
          <a:noFill/>
          <a:ln>
            <a:noFill/>
          </a:ln>
        </p:spPr>
      </p:pic>
      <p:sp>
        <p:nvSpPr>
          <p:cNvPr id="1830" name="Google Shape;1830;p257"/>
          <p:cNvSpPr txBox="1"/>
          <p:nvPr/>
        </p:nvSpPr>
        <p:spPr>
          <a:xfrm>
            <a:off x="0" y="6350000"/>
            <a:ext cx="91440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rPr>
              <a:t>Chloe Montreuil</a:t>
            </a:r>
            <a:r>
              <a:rPr lang="en" sz="3000">
                <a:solidFill>
                  <a:srgbClr val="888888"/>
                </a:solidFill>
                <a:latin typeface="Oswald"/>
                <a:ea typeface="Oswald"/>
                <a:cs typeface="Oswald"/>
                <a:sym typeface="Oswald"/>
              </a:rPr>
              <a:t>, graphite on paper, Spring 2025 at Citadel High</a:t>
            </a:r>
            <a:endParaRPr sz="3000">
              <a:solidFill>
                <a:srgbClr val="888888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</p:spTree>
  </p:cSld>
  <p:clrMapOvr>
    <a:masterClrMapping/>
  </p:clrMapOvr>
</p:sld>
</file>

<file path=ppt/slides/slide2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34" name="Shape 18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35" name="Google Shape;1835;p25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524637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836" name="Google Shape;1836;p258"/>
          <p:cNvSpPr txBox="1"/>
          <p:nvPr/>
        </p:nvSpPr>
        <p:spPr>
          <a:xfrm>
            <a:off x="5246370" y="0"/>
            <a:ext cx="3897600" cy="6858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rPr>
              <a:t>Dhuha Mohamed</a:t>
            </a:r>
            <a:endParaRPr sz="3600">
              <a:solidFill>
                <a:srgbClr val="FFFFFF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rgbClr val="888888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rgbClr val="888888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rgbClr val="888888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888888"/>
                </a:solidFill>
                <a:latin typeface="Oswald"/>
                <a:ea typeface="Oswald"/>
                <a:cs typeface="Oswald"/>
                <a:sym typeface="Oswald"/>
              </a:rPr>
              <a:t>graphite on paper</a:t>
            </a:r>
            <a:endParaRPr sz="3000">
              <a:solidFill>
                <a:srgbClr val="888888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rgbClr val="888888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888888"/>
                </a:solidFill>
                <a:latin typeface="Oswald"/>
                <a:ea typeface="Oswald"/>
                <a:cs typeface="Oswald"/>
                <a:sym typeface="Oswald"/>
              </a:rPr>
              <a:t>Spring 2025</a:t>
            </a:r>
            <a:endParaRPr sz="3000">
              <a:solidFill>
                <a:srgbClr val="888888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rgbClr val="888888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888888"/>
                </a:solidFill>
                <a:latin typeface="Oswald"/>
                <a:ea typeface="Oswald"/>
                <a:cs typeface="Oswald"/>
                <a:sym typeface="Oswald"/>
              </a:rPr>
              <a:t>Citadel High</a:t>
            </a:r>
            <a:endParaRPr sz="3000">
              <a:solidFill>
                <a:srgbClr val="888888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</p:spTree>
  </p:cSld>
  <p:clrMapOvr>
    <a:masterClrMapping/>
  </p:clrMapOvr>
</p:sld>
</file>

<file path=ppt/slides/slide2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40" name="Shape 18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1" name="Google Shape;1841;p25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5273802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842" name="Google Shape;1842;p259"/>
          <p:cNvSpPr txBox="1"/>
          <p:nvPr/>
        </p:nvSpPr>
        <p:spPr>
          <a:xfrm>
            <a:off x="5273802" y="0"/>
            <a:ext cx="3870300" cy="6858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rPr>
              <a:t>Elliot Valiant</a:t>
            </a:r>
            <a:endParaRPr sz="3600">
              <a:solidFill>
                <a:srgbClr val="FFFFFF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rgbClr val="888888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rgbClr val="888888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rgbClr val="888888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888888"/>
                </a:solidFill>
                <a:latin typeface="Oswald"/>
                <a:ea typeface="Oswald"/>
                <a:cs typeface="Oswald"/>
                <a:sym typeface="Oswald"/>
              </a:rPr>
              <a:t>graphite on paper</a:t>
            </a:r>
            <a:endParaRPr sz="3000">
              <a:solidFill>
                <a:srgbClr val="888888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rgbClr val="888888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888888"/>
                </a:solidFill>
                <a:latin typeface="Oswald"/>
                <a:ea typeface="Oswald"/>
                <a:cs typeface="Oswald"/>
                <a:sym typeface="Oswald"/>
              </a:rPr>
              <a:t>Spring 2025</a:t>
            </a:r>
            <a:endParaRPr sz="3000">
              <a:solidFill>
                <a:srgbClr val="888888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rgbClr val="888888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888888"/>
                </a:solidFill>
                <a:latin typeface="Oswald"/>
                <a:ea typeface="Oswald"/>
                <a:cs typeface="Oswald"/>
                <a:sym typeface="Oswald"/>
              </a:rPr>
              <a:t>Lockview High</a:t>
            </a:r>
            <a:endParaRPr sz="3000">
              <a:solidFill>
                <a:srgbClr val="888888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</p:spTree>
  </p:cSld>
  <p:clrMapOvr>
    <a:masterClrMapping/>
  </p:clrMapOvr>
</p:sld>
</file>

<file path=ppt/slides/slide2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46" name="Shape 18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7" name="Google Shape;1847;p26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5904738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848" name="Google Shape;1848;p260"/>
          <p:cNvSpPr txBox="1"/>
          <p:nvPr/>
        </p:nvSpPr>
        <p:spPr>
          <a:xfrm>
            <a:off x="5904738" y="0"/>
            <a:ext cx="3239400" cy="6858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rPr>
              <a:t>Aster Wranik-Friedrich</a:t>
            </a:r>
            <a:endParaRPr sz="3600">
              <a:solidFill>
                <a:srgbClr val="FFFFFF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rgbClr val="888888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rgbClr val="888888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rgbClr val="888888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888888"/>
                </a:solidFill>
                <a:latin typeface="Oswald"/>
                <a:ea typeface="Oswald"/>
                <a:cs typeface="Oswald"/>
                <a:sym typeface="Oswald"/>
              </a:rPr>
              <a:t>graphite on paper</a:t>
            </a:r>
            <a:endParaRPr sz="3000">
              <a:solidFill>
                <a:srgbClr val="888888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rgbClr val="888888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888888"/>
                </a:solidFill>
                <a:latin typeface="Oswald"/>
                <a:ea typeface="Oswald"/>
                <a:cs typeface="Oswald"/>
                <a:sym typeface="Oswald"/>
              </a:rPr>
              <a:t>Spring 2025</a:t>
            </a:r>
            <a:endParaRPr sz="3000">
              <a:solidFill>
                <a:srgbClr val="888888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rgbClr val="888888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888888"/>
                </a:solidFill>
                <a:latin typeface="Oswald"/>
                <a:ea typeface="Oswald"/>
                <a:cs typeface="Oswald"/>
                <a:sym typeface="Oswald"/>
              </a:rPr>
              <a:t>Citadel High</a:t>
            </a:r>
            <a:endParaRPr sz="3000">
              <a:solidFill>
                <a:srgbClr val="888888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</p:spTree>
  </p:cSld>
  <p:clrMapOvr>
    <a:masterClrMapping/>
  </p:clrMapOvr>
</p:sld>
</file>

<file path=ppt/slides/slide2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52" name="Shape 18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3" name="Google Shape;1853;p26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5232654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854" name="Google Shape;1854;p261"/>
          <p:cNvSpPr txBox="1"/>
          <p:nvPr/>
        </p:nvSpPr>
        <p:spPr>
          <a:xfrm>
            <a:off x="5232654" y="0"/>
            <a:ext cx="3911400" cy="6858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rPr>
              <a:t>Eddie Stanhope</a:t>
            </a:r>
            <a:endParaRPr sz="3600">
              <a:solidFill>
                <a:srgbClr val="FFFFFF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rgbClr val="888888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rgbClr val="888888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rgbClr val="888888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888888"/>
                </a:solidFill>
                <a:latin typeface="Oswald"/>
                <a:ea typeface="Oswald"/>
                <a:cs typeface="Oswald"/>
                <a:sym typeface="Oswald"/>
              </a:rPr>
              <a:t>graphite on paper</a:t>
            </a:r>
            <a:endParaRPr sz="3000">
              <a:solidFill>
                <a:srgbClr val="888888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rgbClr val="888888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888888"/>
                </a:solidFill>
                <a:latin typeface="Oswald"/>
                <a:ea typeface="Oswald"/>
                <a:cs typeface="Oswald"/>
                <a:sym typeface="Oswald"/>
              </a:rPr>
              <a:t>Spring 2025</a:t>
            </a:r>
            <a:endParaRPr sz="3000">
              <a:solidFill>
                <a:srgbClr val="888888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rgbClr val="888888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888888"/>
                </a:solidFill>
                <a:latin typeface="Oswald"/>
                <a:ea typeface="Oswald"/>
                <a:cs typeface="Oswald"/>
                <a:sym typeface="Oswald"/>
              </a:rPr>
              <a:t>Citadel High</a:t>
            </a:r>
            <a:endParaRPr sz="3000">
              <a:solidFill>
                <a:srgbClr val="888888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22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37"/>
          <p:cNvSpPr txBox="1"/>
          <p:nvPr>
            <p:ph type="title"/>
          </p:nvPr>
        </p:nvSpPr>
        <p:spPr>
          <a:xfrm>
            <a:off x="5276850" y="0"/>
            <a:ext cx="3867300" cy="6865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Nate Chin</a:t>
            </a:r>
            <a:endParaRPr>
              <a:solidFill>
                <a:srgbClr val="B7B7B7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B7B7B7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B7B7B7"/>
                </a:solidFill>
              </a:rPr>
              <a:t>graphite on paper</a:t>
            </a:r>
            <a:endParaRPr>
              <a:solidFill>
                <a:srgbClr val="B7B7B7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B7B7B7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B7B7B7"/>
                </a:solidFill>
              </a:rPr>
              <a:t>Fall 2021</a:t>
            </a:r>
            <a:endParaRPr sz="2400">
              <a:solidFill>
                <a:srgbClr val="B7B7B7"/>
              </a:solidFill>
            </a:endParaRPr>
          </a:p>
        </p:txBody>
      </p:sp>
      <p:pic>
        <p:nvPicPr>
          <p:cNvPr id="223" name="Google Shape;223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5276850" cy="685306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58" name="Shape 18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9" name="Google Shape;1859;p26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6400" y="0"/>
            <a:ext cx="8331200" cy="6350000"/>
          </a:xfrm>
          <a:prstGeom prst="rect">
            <a:avLst/>
          </a:prstGeom>
          <a:noFill/>
          <a:ln>
            <a:noFill/>
          </a:ln>
        </p:spPr>
      </p:pic>
      <p:sp>
        <p:nvSpPr>
          <p:cNvPr id="1860" name="Google Shape;1860;p262"/>
          <p:cNvSpPr txBox="1"/>
          <p:nvPr/>
        </p:nvSpPr>
        <p:spPr>
          <a:xfrm>
            <a:off x="0" y="6350000"/>
            <a:ext cx="91440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rPr>
              <a:t>Hana Jeong</a:t>
            </a:r>
            <a:r>
              <a:rPr lang="en" sz="3000">
                <a:solidFill>
                  <a:srgbClr val="888888"/>
                </a:solidFill>
                <a:latin typeface="Oswald"/>
                <a:ea typeface="Oswald"/>
                <a:cs typeface="Oswald"/>
                <a:sym typeface="Oswald"/>
              </a:rPr>
              <a:t>, graphite on paper, Spring 2025 at Citadel High</a:t>
            </a:r>
            <a:endParaRPr sz="3000">
              <a:solidFill>
                <a:srgbClr val="888888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</p:spTree>
  </p:cSld>
  <p:clrMapOvr>
    <a:masterClrMapping/>
  </p:clrMapOvr>
</p:sld>
</file>

<file path=ppt/slides/slide2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64" name="Shape 18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65" name="Google Shape;1865;p26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4841748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866" name="Google Shape;1866;p263"/>
          <p:cNvSpPr txBox="1"/>
          <p:nvPr/>
        </p:nvSpPr>
        <p:spPr>
          <a:xfrm>
            <a:off x="4841748" y="0"/>
            <a:ext cx="4302300" cy="6858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rPr>
              <a:t>Isaiah Taranza</a:t>
            </a:r>
            <a:endParaRPr sz="3600">
              <a:solidFill>
                <a:srgbClr val="FFFFFF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rgbClr val="888888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rgbClr val="888888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rgbClr val="888888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888888"/>
                </a:solidFill>
                <a:latin typeface="Oswald"/>
                <a:ea typeface="Oswald"/>
                <a:cs typeface="Oswald"/>
                <a:sym typeface="Oswald"/>
              </a:rPr>
              <a:t>graphite on paper</a:t>
            </a:r>
            <a:endParaRPr sz="3000">
              <a:solidFill>
                <a:srgbClr val="888888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rgbClr val="888888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888888"/>
                </a:solidFill>
                <a:latin typeface="Oswald"/>
                <a:ea typeface="Oswald"/>
                <a:cs typeface="Oswald"/>
                <a:sym typeface="Oswald"/>
              </a:rPr>
              <a:t>Spring 2025</a:t>
            </a:r>
            <a:endParaRPr sz="3000">
              <a:solidFill>
                <a:srgbClr val="888888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rgbClr val="888888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888888"/>
                </a:solidFill>
                <a:latin typeface="Oswald"/>
                <a:ea typeface="Oswald"/>
                <a:cs typeface="Oswald"/>
                <a:sym typeface="Oswald"/>
              </a:rPr>
              <a:t>Citadel High</a:t>
            </a:r>
            <a:endParaRPr sz="3000">
              <a:solidFill>
                <a:srgbClr val="888888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</p:spTree>
  </p:cSld>
  <p:clrMapOvr>
    <a:masterClrMapping/>
  </p:clrMapOvr>
</p:sld>
</file>

<file path=ppt/slides/slide2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70" name="Shape 18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71" name="Google Shape;1871;p26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4704588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872" name="Google Shape;1872;p264"/>
          <p:cNvSpPr txBox="1"/>
          <p:nvPr/>
        </p:nvSpPr>
        <p:spPr>
          <a:xfrm>
            <a:off x="4704588" y="0"/>
            <a:ext cx="4439400" cy="6858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rPr>
              <a:t>Chris-Ann Richards</a:t>
            </a:r>
            <a:endParaRPr sz="3600">
              <a:solidFill>
                <a:srgbClr val="FFFFFF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rgbClr val="888888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rgbClr val="888888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rgbClr val="888888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888888"/>
                </a:solidFill>
                <a:latin typeface="Oswald"/>
                <a:ea typeface="Oswald"/>
                <a:cs typeface="Oswald"/>
                <a:sym typeface="Oswald"/>
              </a:rPr>
              <a:t>graphite on paper</a:t>
            </a:r>
            <a:endParaRPr sz="3000">
              <a:solidFill>
                <a:srgbClr val="888888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rgbClr val="888888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888888"/>
                </a:solidFill>
                <a:latin typeface="Oswald"/>
                <a:ea typeface="Oswald"/>
                <a:cs typeface="Oswald"/>
                <a:sym typeface="Oswald"/>
              </a:rPr>
              <a:t>Spring 2025</a:t>
            </a:r>
            <a:endParaRPr sz="3000">
              <a:solidFill>
                <a:srgbClr val="888888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rgbClr val="888888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888888"/>
                </a:solidFill>
                <a:latin typeface="Oswald"/>
                <a:ea typeface="Oswald"/>
                <a:cs typeface="Oswald"/>
                <a:sym typeface="Oswald"/>
              </a:rPr>
              <a:t>Citadel High</a:t>
            </a:r>
            <a:endParaRPr sz="3000">
              <a:solidFill>
                <a:srgbClr val="888888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</p:spTree>
  </p:cSld>
  <p:clrMapOvr>
    <a:masterClrMapping/>
  </p:clrMapOvr>
</p:sld>
</file>

<file path=ppt/slides/slide2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76" name="Shape 18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77" name="Google Shape;1877;p26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524637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878" name="Google Shape;1878;p265"/>
          <p:cNvSpPr txBox="1"/>
          <p:nvPr/>
        </p:nvSpPr>
        <p:spPr>
          <a:xfrm>
            <a:off x="5246370" y="0"/>
            <a:ext cx="3897600" cy="6858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rPr>
              <a:t>Stephanie Connor</a:t>
            </a:r>
            <a:endParaRPr sz="3600">
              <a:solidFill>
                <a:srgbClr val="FFFFFF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rgbClr val="888888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rgbClr val="888888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rgbClr val="888888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888888"/>
                </a:solidFill>
                <a:latin typeface="Oswald"/>
                <a:ea typeface="Oswald"/>
                <a:cs typeface="Oswald"/>
                <a:sym typeface="Oswald"/>
              </a:rPr>
              <a:t>graphite and coloured pencil on paper</a:t>
            </a:r>
            <a:endParaRPr sz="3000">
              <a:solidFill>
                <a:srgbClr val="888888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rgbClr val="888888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888888"/>
                </a:solidFill>
                <a:latin typeface="Oswald"/>
                <a:ea typeface="Oswald"/>
                <a:cs typeface="Oswald"/>
                <a:sym typeface="Oswald"/>
              </a:rPr>
              <a:t>Spring 2025</a:t>
            </a:r>
            <a:endParaRPr sz="3000">
              <a:solidFill>
                <a:srgbClr val="888888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rgbClr val="888888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888888"/>
                </a:solidFill>
                <a:latin typeface="Oswald"/>
                <a:ea typeface="Oswald"/>
                <a:cs typeface="Oswald"/>
                <a:sym typeface="Oswald"/>
              </a:rPr>
              <a:t>Citadel High</a:t>
            </a:r>
            <a:endParaRPr sz="3000">
              <a:solidFill>
                <a:srgbClr val="888888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</p:spTree>
  </p:cSld>
  <p:clrMapOvr>
    <a:masterClrMapping/>
  </p:clrMapOvr>
</p:sld>
</file>

<file path=ppt/slides/slide2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82" name="Shape 18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83" name="Google Shape;1883;p26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5273802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884" name="Google Shape;1884;p266"/>
          <p:cNvSpPr txBox="1"/>
          <p:nvPr/>
        </p:nvSpPr>
        <p:spPr>
          <a:xfrm>
            <a:off x="5273802" y="0"/>
            <a:ext cx="3870300" cy="6858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rPr>
              <a:t>Ted Stevens</a:t>
            </a:r>
            <a:endParaRPr sz="3600">
              <a:solidFill>
                <a:srgbClr val="FFFFFF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rgbClr val="888888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rgbClr val="888888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rgbClr val="888888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888888"/>
                </a:solidFill>
                <a:latin typeface="Oswald"/>
                <a:ea typeface="Oswald"/>
                <a:cs typeface="Oswald"/>
                <a:sym typeface="Oswald"/>
              </a:rPr>
              <a:t>graphite on paper</a:t>
            </a:r>
            <a:endParaRPr sz="3000">
              <a:solidFill>
                <a:srgbClr val="888888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rgbClr val="888888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888888"/>
                </a:solidFill>
                <a:latin typeface="Oswald"/>
                <a:ea typeface="Oswald"/>
                <a:cs typeface="Oswald"/>
                <a:sym typeface="Oswald"/>
              </a:rPr>
              <a:t>Spring 2025</a:t>
            </a:r>
            <a:endParaRPr sz="3000">
              <a:solidFill>
                <a:srgbClr val="888888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rgbClr val="888888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888888"/>
                </a:solidFill>
                <a:latin typeface="Oswald"/>
                <a:ea typeface="Oswald"/>
                <a:cs typeface="Oswald"/>
                <a:sym typeface="Oswald"/>
              </a:rPr>
              <a:t>Lockview High</a:t>
            </a:r>
            <a:endParaRPr sz="3000">
              <a:solidFill>
                <a:srgbClr val="888888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</p:spTree>
  </p:cSld>
  <p:clrMapOvr>
    <a:masterClrMapping/>
  </p:clrMapOvr>
</p:sld>
</file>

<file path=ppt/slides/slide2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88" name="Shape 18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89" name="Google Shape;1889;p26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6400" y="0"/>
            <a:ext cx="8331200" cy="6350000"/>
          </a:xfrm>
          <a:prstGeom prst="rect">
            <a:avLst/>
          </a:prstGeom>
          <a:noFill/>
          <a:ln>
            <a:noFill/>
          </a:ln>
        </p:spPr>
      </p:pic>
      <p:sp>
        <p:nvSpPr>
          <p:cNvPr id="1890" name="Google Shape;1890;p267"/>
          <p:cNvSpPr txBox="1"/>
          <p:nvPr/>
        </p:nvSpPr>
        <p:spPr>
          <a:xfrm>
            <a:off x="0" y="6350000"/>
            <a:ext cx="91440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rPr>
              <a:t>Chase Taplin</a:t>
            </a:r>
            <a:r>
              <a:rPr lang="en" sz="3000">
                <a:solidFill>
                  <a:srgbClr val="888888"/>
                </a:solidFill>
                <a:latin typeface="Oswald"/>
                <a:ea typeface="Oswald"/>
                <a:cs typeface="Oswald"/>
                <a:sym typeface="Oswald"/>
              </a:rPr>
              <a:t>, graphite on paper, Spring 2025 at Citadel High</a:t>
            </a:r>
            <a:endParaRPr sz="3000">
              <a:solidFill>
                <a:srgbClr val="888888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</p:spTree>
  </p:cSld>
  <p:clrMapOvr>
    <a:masterClrMapping/>
  </p:clrMapOvr>
</p:sld>
</file>

<file path=ppt/slides/slide25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94" name="Shape 18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95" name="Google Shape;1895;p26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5225796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896" name="Google Shape;1896;p268"/>
          <p:cNvSpPr txBox="1"/>
          <p:nvPr/>
        </p:nvSpPr>
        <p:spPr>
          <a:xfrm>
            <a:off x="5225796" y="0"/>
            <a:ext cx="3918300" cy="6858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rPr>
              <a:t>Youssef Mohamed</a:t>
            </a:r>
            <a:endParaRPr sz="3600">
              <a:solidFill>
                <a:srgbClr val="FFFFFF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rgbClr val="888888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rgbClr val="888888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rgbClr val="888888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888888"/>
                </a:solidFill>
                <a:latin typeface="Oswald"/>
                <a:ea typeface="Oswald"/>
                <a:cs typeface="Oswald"/>
                <a:sym typeface="Oswald"/>
              </a:rPr>
              <a:t>graphite on paper</a:t>
            </a:r>
            <a:endParaRPr sz="3000">
              <a:solidFill>
                <a:srgbClr val="888888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rgbClr val="888888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888888"/>
                </a:solidFill>
                <a:latin typeface="Oswald"/>
                <a:ea typeface="Oswald"/>
                <a:cs typeface="Oswald"/>
                <a:sym typeface="Oswald"/>
              </a:rPr>
              <a:t>Spring 2025</a:t>
            </a:r>
            <a:endParaRPr sz="3000">
              <a:solidFill>
                <a:srgbClr val="888888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rgbClr val="888888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888888"/>
                </a:solidFill>
                <a:latin typeface="Oswald"/>
                <a:ea typeface="Oswald"/>
                <a:cs typeface="Oswald"/>
                <a:sym typeface="Oswald"/>
              </a:rPr>
              <a:t>Citadel High</a:t>
            </a:r>
            <a:endParaRPr sz="3000">
              <a:solidFill>
                <a:srgbClr val="888888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</p:spTree>
  </p:cSld>
  <p:clrMapOvr>
    <a:masterClrMapping/>
  </p:clrMapOvr>
</p:sld>
</file>

<file path=ppt/slides/slide25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00" name="Shape 19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01" name="Google Shape;1901;p26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528066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902" name="Google Shape;1902;p269"/>
          <p:cNvSpPr txBox="1"/>
          <p:nvPr/>
        </p:nvSpPr>
        <p:spPr>
          <a:xfrm>
            <a:off x="5280660" y="0"/>
            <a:ext cx="3863400" cy="6858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rPr>
              <a:t>Yohana Tedla</a:t>
            </a:r>
            <a:endParaRPr sz="3600">
              <a:solidFill>
                <a:srgbClr val="FFFFFF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rgbClr val="888888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rgbClr val="888888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rgbClr val="888888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888888"/>
                </a:solidFill>
                <a:latin typeface="Oswald"/>
                <a:ea typeface="Oswald"/>
                <a:cs typeface="Oswald"/>
                <a:sym typeface="Oswald"/>
              </a:rPr>
              <a:t>graphite on paper</a:t>
            </a:r>
            <a:endParaRPr sz="3000">
              <a:solidFill>
                <a:srgbClr val="888888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rgbClr val="888888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888888"/>
                </a:solidFill>
                <a:latin typeface="Oswald"/>
                <a:ea typeface="Oswald"/>
                <a:cs typeface="Oswald"/>
                <a:sym typeface="Oswald"/>
              </a:rPr>
              <a:t>Spring 2025</a:t>
            </a:r>
            <a:endParaRPr sz="3000">
              <a:solidFill>
                <a:srgbClr val="888888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rgbClr val="888888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888888"/>
                </a:solidFill>
                <a:latin typeface="Oswald"/>
                <a:ea typeface="Oswald"/>
                <a:cs typeface="Oswald"/>
                <a:sym typeface="Oswald"/>
              </a:rPr>
              <a:t>Sackville High</a:t>
            </a:r>
            <a:endParaRPr sz="3000">
              <a:solidFill>
                <a:srgbClr val="888888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</p:spTree>
  </p:cSld>
  <p:clrMapOvr>
    <a:masterClrMapping/>
  </p:clrMapOvr>
</p:sld>
</file>

<file path=ppt/slides/slide25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06" name="Shape 19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07" name="Google Shape;1907;p270"/>
          <p:cNvGrpSpPr/>
          <p:nvPr/>
        </p:nvGrpSpPr>
        <p:grpSpPr>
          <a:xfrm>
            <a:off x="0" y="-8225"/>
            <a:ext cx="9143995" cy="2156155"/>
            <a:chOff x="0" y="-8225"/>
            <a:chExt cx="9143995" cy="2156155"/>
          </a:xfrm>
        </p:grpSpPr>
        <p:pic>
          <p:nvPicPr>
            <p:cNvPr id="1908" name="Google Shape;1908;p270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0" y="0"/>
              <a:ext cx="1645920" cy="213969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09" name="Google Shape;1909;p270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1828798" y="0"/>
              <a:ext cx="1645920" cy="213969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10" name="Google Shape;1910;p270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3657597" y="373263"/>
              <a:ext cx="1828800" cy="139318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11" name="Google Shape;1911;p270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5669276" y="-8225"/>
              <a:ext cx="1645920" cy="215615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12" name="Google Shape;1912;p270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7498075" y="0"/>
              <a:ext cx="1645920" cy="2139695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913" name="Google Shape;1913;p270"/>
          <p:cNvGrpSpPr/>
          <p:nvPr/>
        </p:nvGrpSpPr>
        <p:grpSpPr>
          <a:xfrm>
            <a:off x="0" y="2227488"/>
            <a:ext cx="9143995" cy="2403043"/>
            <a:chOff x="0" y="2227488"/>
            <a:chExt cx="9143995" cy="2403043"/>
          </a:xfrm>
        </p:grpSpPr>
        <p:pic>
          <p:nvPicPr>
            <p:cNvPr id="1914" name="Google Shape;1914;p270"/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>
              <a:off x="0" y="2474363"/>
              <a:ext cx="1645920" cy="190926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15" name="Google Shape;1915;p270"/>
            <p:cNvPicPr preferRelativeResize="0"/>
            <p:nvPr/>
          </p:nvPicPr>
          <p:blipFill>
            <a:blip r:embed="rId9">
              <a:alphaModFix/>
            </a:blip>
            <a:stretch>
              <a:fillRect/>
            </a:stretch>
          </p:blipFill>
          <p:spPr>
            <a:xfrm>
              <a:off x="1828798" y="2350925"/>
              <a:ext cx="1645921" cy="215615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16" name="Google Shape;1916;p270"/>
            <p:cNvPicPr preferRelativeResize="0"/>
            <p:nvPr/>
          </p:nvPicPr>
          <p:blipFill>
            <a:blip r:embed="rId10">
              <a:alphaModFix/>
            </a:blip>
            <a:stretch>
              <a:fillRect/>
            </a:stretch>
          </p:blipFill>
          <p:spPr>
            <a:xfrm>
              <a:off x="3657597" y="2732413"/>
              <a:ext cx="1828800" cy="139318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17" name="Google Shape;1917;p270"/>
            <p:cNvPicPr preferRelativeResize="0"/>
            <p:nvPr/>
          </p:nvPicPr>
          <p:blipFill>
            <a:blip r:embed="rId11">
              <a:alphaModFix/>
            </a:blip>
            <a:stretch>
              <a:fillRect/>
            </a:stretch>
          </p:blipFill>
          <p:spPr>
            <a:xfrm>
              <a:off x="5669276" y="2260400"/>
              <a:ext cx="1645921" cy="233720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18" name="Google Shape;1918;p270"/>
            <p:cNvPicPr preferRelativeResize="0"/>
            <p:nvPr/>
          </p:nvPicPr>
          <p:blipFill>
            <a:blip r:embed="rId12">
              <a:alphaModFix/>
            </a:blip>
            <a:stretch>
              <a:fillRect/>
            </a:stretch>
          </p:blipFill>
          <p:spPr>
            <a:xfrm>
              <a:off x="7498075" y="2227488"/>
              <a:ext cx="1645920" cy="2403043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919" name="Google Shape;1919;p270"/>
          <p:cNvGrpSpPr/>
          <p:nvPr/>
        </p:nvGrpSpPr>
        <p:grpSpPr>
          <a:xfrm>
            <a:off x="0" y="4710100"/>
            <a:ext cx="9143994" cy="2156155"/>
            <a:chOff x="0" y="4710100"/>
            <a:chExt cx="9143994" cy="2156155"/>
          </a:xfrm>
        </p:grpSpPr>
        <p:pic>
          <p:nvPicPr>
            <p:cNvPr id="1920" name="Google Shape;1920;p270"/>
            <p:cNvPicPr preferRelativeResize="0"/>
            <p:nvPr/>
          </p:nvPicPr>
          <p:blipFill>
            <a:blip r:embed="rId13">
              <a:alphaModFix/>
            </a:blip>
            <a:stretch>
              <a:fillRect/>
            </a:stretch>
          </p:blipFill>
          <p:spPr>
            <a:xfrm>
              <a:off x="0" y="4710100"/>
              <a:ext cx="1645920" cy="215615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21" name="Google Shape;1921;p270"/>
            <p:cNvPicPr preferRelativeResize="0"/>
            <p:nvPr/>
          </p:nvPicPr>
          <p:blipFill>
            <a:blip r:embed="rId14">
              <a:alphaModFix/>
            </a:blip>
            <a:stretch>
              <a:fillRect/>
            </a:stretch>
          </p:blipFill>
          <p:spPr>
            <a:xfrm>
              <a:off x="1828799" y="4710100"/>
              <a:ext cx="1645920" cy="213969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22" name="Google Shape;1922;p270"/>
            <p:cNvPicPr preferRelativeResize="0"/>
            <p:nvPr/>
          </p:nvPicPr>
          <p:blipFill>
            <a:blip r:embed="rId15">
              <a:alphaModFix/>
            </a:blip>
            <a:stretch>
              <a:fillRect/>
            </a:stretch>
          </p:blipFill>
          <p:spPr>
            <a:xfrm>
              <a:off x="3657597" y="5091588"/>
              <a:ext cx="1828800" cy="139318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23" name="Google Shape;1923;p270"/>
            <p:cNvPicPr preferRelativeResize="0"/>
            <p:nvPr/>
          </p:nvPicPr>
          <p:blipFill>
            <a:blip r:embed="rId16">
              <a:alphaModFix/>
            </a:blip>
            <a:stretch>
              <a:fillRect/>
            </a:stretch>
          </p:blipFill>
          <p:spPr>
            <a:xfrm>
              <a:off x="5669276" y="4710100"/>
              <a:ext cx="1645920" cy="215615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24" name="Google Shape;1924;p270"/>
            <p:cNvPicPr preferRelativeResize="0"/>
            <p:nvPr/>
          </p:nvPicPr>
          <p:blipFill>
            <a:blip r:embed="rId17">
              <a:alphaModFix/>
            </a:blip>
            <a:stretch>
              <a:fillRect/>
            </a:stretch>
          </p:blipFill>
          <p:spPr>
            <a:xfrm>
              <a:off x="7498075" y="4726550"/>
              <a:ext cx="1645919" cy="2139695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25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28" name="Shape 192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227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8" name="Google Shape;228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15948" y="5"/>
            <a:ext cx="1689812" cy="21945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9" name="Google Shape;229;p3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76352" y="5"/>
            <a:ext cx="1689811" cy="21945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0" name="Google Shape;230;p3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492045" y="2331738"/>
            <a:ext cx="1689812" cy="21945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1" name="Google Shape;231;p3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984090" y="2331730"/>
            <a:ext cx="1667865" cy="21945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2" name="Google Shape;232;p3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215950" y="4663450"/>
            <a:ext cx="1689811" cy="21945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3" name="Google Shape;233;p38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727100" y="4663438"/>
            <a:ext cx="1689811" cy="21945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4" name="Google Shape;234;p38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1325725" y="4606263"/>
            <a:ext cx="1591056" cy="21945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5" name="Google Shape;235;p38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7454188" y="2331725"/>
            <a:ext cx="1689811" cy="21945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6" name="Google Shape;236;p38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3645350" y="13"/>
            <a:ext cx="1700784" cy="21945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7" name="Google Shape;237;p38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0" y="2331713"/>
            <a:ext cx="1689812" cy="21945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32" name="Shape 19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33" name="Google Shape;1933;p272"/>
          <p:cNvGrpSpPr/>
          <p:nvPr/>
        </p:nvGrpSpPr>
        <p:grpSpPr>
          <a:xfrm>
            <a:off x="52425" y="181479"/>
            <a:ext cx="9020165" cy="2057400"/>
            <a:chOff x="52425" y="0"/>
            <a:chExt cx="9020165" cy="2057400"/>
          </a:xfrm>
        </p:grpSpPr>
        <p:pic>
          <p:nvPicPr>
            <p:cNvPr id="1934" name="Google Shape;1934;p272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52425" y="0"/>
              <a:ext cx="1571105" cy="20574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35" name="Google Shape;1935;p272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1797792" y="0"/>
              <a:ext cx="1571105" cy="20574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36" name="Google Shape;1936;p272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3543160" y="0"/>
              <a:ext cx="1561753" cy="20574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37" name="Google Shape;1937;p272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5279175" y="0"/>
              <a:ext cx="1561753" cy="20574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38" name="Google Shape;1938;p272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7015191" y="193949"/>
              <a:ext cx="2057399" cy="148694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939" name="Google Shape;1939;p272"/>
          <p:cNvGrpSpPr/>
          <p:nvPr/>
        </p:nvGrpSpPr>
        <p:grpSpPr>
          <a:xfrm>
            <a:off x="47750" y="2402215"/>
            <a:ext cx="9024851" cy="2057400"/>
            <a:chOff x="47750" y="2194575"/>
            <a:chExt cx="9024851" cy="2057400"/>
          </a:xfrm>
        </p:grpSpPr>
        <p:pic>
          <p:nvPicPr>
            <p:cNvPr id="1940" name="Google Shape;1940;p272"/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>
              <a:off x="47750" y="2194575"/>
              <a:ext cx="1580458" cy="20574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41" name="Google Shape;1941;p272"/>
            <p:cNvPicPr preferRelativeResize="0"/>
            <p:nvPr/>
          </p:nvPicPr>
          <p:blipFill>
            <a:blip r:embed="rId9">
              <a:alphaModFix/>
            </a:blip>
            <a:stretch>
              <a:fillRect/>
            </a:stretch>
          </p:blipFill>
          <p:spPr>
            <a:xfrm>
              <a:off x="1798965" y="2194575"/>
              <a:ext cx="1571105" cy="20574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42" name="Google Shape;1942;p272"/>
            <p:cNvPicPr preferRelativeResize="0"/>
            <p:nvPr/>
          </p:nvPicPr>
          <p:blipFill>
            <a:blip r:embed="rId10">
              <a:alphaModFix/>
            </a:blip>
            <a:stretch>
              <a:fillRect/>
            </a:stretch>
          </p:blipFill>
          <p:spPr>
            <a:xfrm>
              <a:off x="3540827" y="2194575"/>
              <a:ext cx="1561753" cy="20574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43" name="Google Shape;1943;p272"/>
            <p:cNvPicPr preferRelativeResize="0"/>
            <p:nvPr/>
          </p:nvPicPr>
          <p:blipFill>
            <a:blip r:embed="rId11">
              <a:alphaModFix/>
            </a:blip>
            <a:stretch>
              <a:fillRect/>
            </a:stretch>
          </p:blipFill>
          <p:spPr>
            <a:xfrm>
              <a:off x="5273337" y="2194575"/>
              <a:ext cx="1571105" cy="20574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44" name="Google Shape;1944;p272"/>
            <p:cNvPicPr preferRelativeResize="0"/>
            <p:nvPr/>
          </p:nvPicPr>
          <p:blipFill>
            <a:blip r:embed="rId12">
              <a:alphaModFix/>
            </a:blip>
            <a:stretch>
              <a:fillRect/>
            </a:stretch>
          </p:blipFill>
          <p:spPr>
            <a:xfrm>
              <a:off x="7015200" y="2378325"/>
              <a:ext cx="2057401" cy="1571105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945" name="Google Shape;1945;p272"/>
          <p:cNvGrpSpPr/>
          <p:nvPr/>
        </p:nvGrpSpPr>
        <p:grpSpPr>
          <a:xfrm>
            <a:off x="46925" y="4622950"/>
            <a:ext cx="9025680" cy="2057400"/>
            <a:chOff x="46925" y="4622950"/>
            <a:chExt cx="9025680" cy="2057400"/>
          </a:xfrm>
        </p:grpSpPr>
        <p:pic>
          <p:nvPicPr>
            <p:cNvPr id="1946" name="Google Shape;1946;p272"/>
            <p:cNvPicPr preferRelativeResize="0"/>
            <p:nvPr/>
          </p:nvPicPr>
          <p:blipFill>
            <a:blip r:embed="rId13">
              <a:alphaModFix/>
            </a:blip>
            <a:stretch>
              <a:fillRect/>
            </a:stretch>
          </p:blipFill>
          <p:spPr>
            <a:xfrm>
              <a:off x="46925" y="4622950"/>
              <a:ext cx="1571105" cy="20574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47" name="Google Shape;1947;p272"/>
            <p:cNvPicPr preferRelativeResize="0"/>
            <p:nvPr/>
          </p:nvPicPr>
          <p:blipFill>
            <a:blip r:embed="rId14">
              <a:alphaModFix/>
            </a:blip>
            <a:stretch>
              <a:fillRect/>
            </a:stretch>
          </p:blipFill>
          <p:spPr>
            <a:xfrm>
              <a:off x="1786657" y="4901925"/>
              <a:ext cx="2057398" cy="158045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48" name="Google Shape;1948;p272"/>
            <p:cNvPicPr preferRelativeResize="0"/>
            <p:nvPr/>
          </p:nvPicPr>
          <p:blipFill>
            <a:blip r:embed="rId15">
              <a:alphaModFix/>
            </a:blip>
            <a:stretch>
              <a:fillRect/>
            </a:stretch>
          </p:blipFill>
          <p:spPr>
            <a:xfrm>
              <a:off x="4012683" y="4622950"/>
              <a:ext cx="1580458" cy="20574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49" name="Google Shape;1949;p272"/>
            <p:cNvPicPr preferRelativeResize="0"/>
            <p:nvPr/>
          </p:nvPicPr>
          <p:blipFill>
            <a:blip r:embed="rId16">
              <a:alphaModFix/>
            </a:blip>
            <a:stretch>
              <a:fillRect/>
            </a:stretch>
          </p:blipFill>
          <p:spPr>
            <a:xfrm>
              <a:off x="5761768" y="4622950"/>
              <a:ext cx="1571105" cy="20574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50" name="Google Shape;1950;p272"/>
            <p:cNvPicPr preferRelativeResize="0"/>
            <p:nvPr/>
          </p:nvPicPr>
          <p:blipFill>
            <a:blip r:embed="rId17">
              <a:alphaModFix/>
            </a:blip>
            <a:stretch>
              <a:fillRect/>
            </a:stretch>
          </p:blipFill>
          <p:spPr>
            <a:xfrm>
              <a:off x="7501500" y="4622950"/>
              <a:ext cx="1571105" cy="205740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26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54" name="Shape 19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55" name="Google Shape;1955;p27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5232654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956" name="Google Shape;1956;p273"/>
          <p:cNvSpPr txBox="1"/>
          <p:nvPr/>
        </p:nvSpPr>
        <p:spPr>
          <a:xfrm>
            <a:off x="5232654" y="0"/>
            <a:ext cx="3911400" cy="6858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rPr>
              <a:t>Jaiyla Slaunwhite</a:t>
            </a:r>
            <a:endParaRPr sz="3600">
              <a:solidFill>
                <a:srgbClr val="FFFFFF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rgbClr val="888888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rgbClr val="888888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rgbClr val="888888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888888"/>
                </a:solidFill>
                <a:latin typeface="Oswald"/>
                <a:ea typeface="Oswald"/>
                <a:cs typeface="Oswald"/>
                <a:sym typeface="Oswald"/>
              </a:rPr>
              <a:t>graphite on paper</a:t>
            </a:r>
            <a:endParaRPr sz="3000">
              <a:solidFill>
                <a:srgbClr val="888888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rgbClr val="888888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888888"/>
                </a:solidFill>
                <a:latin typeface="Oswald"/>
                <a:ea typeface="Oswald"/>
                <a:cs typeface="Oswald"/>
                <a:sym typeface="Oswald"/>
              </a:rPr>
              <a:t>Fall 2025</a:t>
            </a:r>
            <a:endParaRPr sz="3000">
              <a:solidFill>
                <a:srgbClr val="888888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rgbClr val="888888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888888"/>
                </a:solidFill>
                <a:latin typeface="Oswald"/>
                <a:ea typeface="Oswald"/>
                <a:cs typeface="Oswald"/>
                <a:sym typeface="Oswald"/>
              </a:rPr>
              <a:t>Citadel High</a:t>
            </a:r>
            <a:endParaRPr sz="3000">
              <a:solidFill>
                <a:srgbClr val="888888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</p:spTree>
  </p:cSld>
  <p:clrMapOvr>
    <a:masterClrMapping/>
  </p:clrMapOvr>
</p:sld>
</file>

<file path=ppt/slides/slide26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60" name="Shape 19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61" name="Google Shape;1961;p27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5232654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962" name="Google Shape;1962;p274"/>
          <p:cNvSpPr txBox="1"/>
          <p:nvPr/>
        </p:nvSpPr>
        <p:spPr>
          <a:xfrm>
            <a:off x="5232654" y="0"/>
            <a:ext cx="3911400" cy="6858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rPr>
              <a:t>Max Sulewski</a:t>
            </a:r>
            <a:endParaRPr sz="3600">
              <a:solidFill>
                <a:srgbClr val="FFFFFF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rgbClr val="888888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rgbClr val="888888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rgbClr val="888888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888888"/>
                </a:solidFill>
                <a:latin typeface="Oswald"/>
                <a:ea typeface="Oswald"/>
                <a:cs typeface="Oswald"/>
                <a:sym typeface="Oswald"/>
              </a:rPr>
              <a:t>graphite on paper</a:t>
            </a:r>
            <a:endParaRPr sz="3000">
              <a:solidFill>
                <a:srgbClr val="888888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rgbClr val="888888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888888"/>
                </a:solidFill>
                <a:latin typeface="Oswald"/>
                <a:ea typeface="Oswald"/>
                <a:cs typeface="Oswald"/>
                <a:sym typeface="Oswald"/>
              </a:rPr>
              <a:t>Fall 2025</a:t>
            </a:r>
            <a:endParaRPr sz="3000">
              <a:solidFill>
                <a:srgbClr val="888888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rgbClr val="888888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888888"/>
                </a:solidFill>
                <a:latin typeface="Oswald"/>
                <a:ea typeface="Oswald"/>
                <a:cs typeface="Oswald"/>
                <a:sym typeface="Oswald"/>
              </a:rPr>
              <a:t>Citadel High</a:t>
            </a:r>
            <a:endParaRPr sz="3000">
              <a:solidFill>
                <a:srgbClr val="888888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</p:spTree>
  </p:cSld>
  <p:clrMapOvr>
    <a:masterClrMapping/>
  </p:clrMapOvr>
</p:sld>
</file>

<file path=ppt/slides/slide26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66" name="Shape 19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67" name="Google Shape;1967;p27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5218938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968" name="Google Shape;1968;p275"/>
          <p:cNvSpPr txBox="1"/>
          <p:nvPr/>
        </p:nvSpPr>
        <p:spPr>
          <a:xfrm>
            <a:off x="5218938" y="0"/>
            <a:ext cx="3925200" cy="6858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rPr>
              <a:t>Matina Kyriakakos</a:t>
            </a:r>
            <a:endParaRPr sz="3600">
              <a:solidFill>
                <a:srgbClr val="FFFFFF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rgbClr val="888888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rgbClr val="888888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rgbClr val="888888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888888"/>
                </a:solidFill>
                <a:latin typeface="Oswald"/>
                <a:ea typeface="Oswald"/>
                <a:cs typeface="Oswald"/>
                <a:sym typeface="Oswald"/>
              </a:rPr>
              <a:t>graphite on paper</a:t>
            </a:r>
            <a:endParaRPr sz="3000">
              <a:solidFill>
                <a:srgbClr val="888888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rgbClr val="888888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888888"/>
                </a:solidFill>
                <a:latin typeface="Oswald"/>
                <a:ea typeface="Oswald"/>
                <a:cs typeface="Oswald"/>
                <a:sym typeface="Oswald"/>
              </a:rPr>
              <a:t>Fall 2025</a:t>
            </a:r>
            <a:endParaRPr sz="3000">
              <a:solidFill>
                <a:srgbClr val="888888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rgbClr val="888888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888888"/>
                </a:solidFill>
                <a:latin typeface="Oswald"/>
                <a:ea typeface="Oswald"/>
                <a:cs typeface="Oswald"/>
                <a:sym typeface="Oswald"/>
              </a:rPr>
              <a:t>Citadel High</a:t>
            </a:r>
            <a:endParaRPr sz="3000">
              <a:solidFill>
                <a:srgbClr val="888888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</p:spTree>
  </p:cSld>
  <p:clrMapOvr>
    <a:masterClrMapping/>
  </p:clrMapOvr>
</p:sld>
</file>

<file path=ppt/slides/slide26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72" name="Shape 19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73" name="Google Shape;1973;p27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5225796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974" name="Google Shape;1974;p276"/>
          <p:cNvSpPr txBox="1"/>
          <p:nvPr/>
        </p:nvSpPr>
        <p:spPr>
          <a:xfrm>
            <a:off x="5225796" y="0"/>
            <a:ext cx="3918300" cy="6858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rPr>
              <a:t>Huda Elkord</a:t>
            </a:r>
            <a:endParaRPr sz="3600">
              <a:solidFill>
                <a:srgbClr val="FFFFFF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rgbClr val="888888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rgbClr val="888888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rgbClr val="888888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888888"/>
                </a:solidFill>
                <a:latin typeface="Oswald"/>
                <a:ea typeface="Oswald"/>
                <a:cs typeface="Oswald"/>
                <a:sym typeface="Oswald"/>
              </a:rPr>
              <a:t>graphite on paper</a:t>
            </a:r>
            <a:endParaRPr sz="3000">
              <a:solidFill>
                <a:srgbClr val="888888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rgbClr val="888888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888888"/>
                </a:solidFill>
                <a:latin typeface="Oswald"/>
                <a:ea typeface="Oswald"/>
                <a:cs typeface="Oswald"/>
                <a:sym typeface="Oswald"/>
              </a:rPr>
              <a:t>Fall 2025</a:t>
            </a:r>
            <a:endParaRPr sz="3000">
              <a:solidFill>
                <a:srgbClr val="888888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rgbClr val="888888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888888"/>
                </a:solidFill>
                <a:latin typeface="Oswald"/>
                <a:ea typeface="Oswald"/>
                <a:cs typeface="Oswald"/>
                <a:sym typeface="Oswald"/>
              </a:rPr>
              <a:t>Citadel High</a:t>
            </a:r>
            <a:endParaRPr sz="3000">
              <a:solidFill>
                <a:srgbClr val="888888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</p:spTree>
  </p:cSld>
  <p:clrMapOvr>
    <a:masterClrMapping/>
  </p:clrMapOvr>
</p:sld>
</file>

<file path=ppt/slides/slide26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78" name="Shape 19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79" name="Google Shape;1979;p27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8666" y="98449"/>
            <a:ext cx="8466669" cy="6153103"/>
          </a:xfrm>
          <a:prstGeom prst="rect">
            <a:avLst/>
          </a:prstGeom>
          <a:noFill/>
          <a:ln>
            <a:noFill/>
          </a:ln>
        </p:spPr>
      </p:pic>
      <p:sp>
        <p:nvSpPr>
          <p:cNvPr id="1980" name="Google Shape;1980;p277"/>
          <p:cNvSpPr txBox="1"/>
          <p:nvPr/>
        </p:nvSpPr>
        <p:spPr>
          <a:xfrm>
            <a:off x="0" y="6350000"/>
            <a:ext cx="91440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rPr>
              <a:t>Oliver Rutherford</a:t>
            </a:r>
            <a:r>
              <a:rPr lang="en" sz="3000">
                <a:solidFill>
                  <a:srgbClr val="888888"/>
                </a:solidFill>
                <a:latin typeface="Oswald"/>
                <a:ea typeface="Oswald"/>
                <a:cs typeface="Oswald"/>
                <a:sym typeface="Oswald"/>
              </a:rPr>
              <a:t>, graphite on paper, Fall 2025 at Citadel High</a:t>
            </a:r>
            <a:endParaRPr sz="3000">
              <a:solidFill>
                <a:srgbClr val="888888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</p:spTree>
  </p:cSld>
  <p:clrMapOvr>
    <a:masterClrMapping/>
  </p:clrMapOvr>
</p:sld>
</file>

<file path=ppt/slides/slide26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84" name="Shape 19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85" name="Google Shape;1985;p27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528066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986" name="Google Shape;1986;p278"/>
          <p:cNvSpPr txBox="1"/>
          <p:nvPr/>
        </p:nvSpPr>
        <p:spPr>
          <a:xfrm>
            <a:off x="5280660" y="0"/>
            <a:ext cx="3863400" cy="6858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rPr>
              <a:t>Jackson Doncaster</a:t>
            </a:r>
            <a:endParaRPr sz="3600">
              <a:solidFill>
                <a:srgbClr val="FFFFFF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rgbClr val="888888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rgbClr val="888888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rgbClr val="888888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888888"/>
                </a:solidFill>
                <a:latin typeface="Oswald"/>
                <a:ea typeface="Oswald"/>
                <a:cs typeface="Oswald"/>
                <a:sym typeface="Oswald"/>
              </a:rPr>
              <a:t>graphite on paper</a:t>
            </a:r>
            <a:endParaRPr sz="3000">
              <a:solidFill>
                <a:srgbClr val="888888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rgbClr val="888888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888888"/>
                </a:solidFill>
                <a:latin typeface="Oswald"/>
                <a:ea typeface="Oswald"/>
                <a:cs typeface="Oswald"/>
                <a:sym typeface="Oswald"/>
              </a:rPr>
              <a:t>Fall 2025</a:t>
            </a:r>
            <a:endParaRPr sz="3000">
              <a:solidFill>
                <a:srgbClr val="888888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rgbClr val="888888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888888"/>
                </a:solidFill>
                <a:latin typeface="Oswald"/>
                <a:ea typeface="Oswald"/>
                <a:cs typeface="Oswald"/>
                <a:sym typeface="Oswald"/>
              </a:rPr>
              <a:t>Sackville High</a:t>
            </a:r>
            <a:endParaRPr sz="3000">
              <a:solidFill>
                <a:srgbClr val="888888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</p:spTree>
  </p:cSld>
  <p:clrMapOvr>
    <a:masterClrMapping/>
  </p:clrMapOvr>
</p:sld>
</file>

<file path=ppt/slides/slide26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90" name="Shape 19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91" name="Google Shape;1991;p27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5232654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992" name="Google Shape;1992;p279"/>
          <p:cNvSpPr txBox="1"/>
          <p:nvPr/>
        </p:nvSpPr>
        <p:spPr>
          <a:xfrm>
            <a:off x="5232654" y="0"/>
            <a:ext cx="3911400" cy="6858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rPr>
              <a:t>George Nickerson</a:t>
            </a:r>
            <a:endParaRPr sz="3600">
              <a:solidFill>
                <a:srgbClr val="FFFFFF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rgbClr val="888888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rgbClr val="888888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rgbClr val="888888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888888"/>
                </a:solidFill>
                <a:latin typeface="Oswald"/>
                <a:ea typeface="Oswald"/>
                <a:cs typeface="Oswald"/>
                <a:sym typeface="Oswald"/>
              </a:rPr>
              <a:t>graphite on paper</a:t>
            </a:r>
            <a:endParaRPr sz="3000">
              <a:solidFill>
                <a:srgbClr val="888888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rgbClr val="888888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888888"/>
                </a:solidFill>
                <a:latin typeface="Oswald"/>
                <a:ea typeface="Oswald"/>
                <a:cs typeface="Oswald"/>
                <a:sym typeface="Oswald"/>
              </a:rPr>
              <a:t>Fall 2025</a:t>
            </a:r>
            <a:endParaRPr sz="3000">
              <a:solidFill>
                <a:srgbClr val="888888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rgbClr val="888888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888888"/>
                </a:solidFill>
                <a:latin typeface="Oswald"/>
                <a:ea typeface="Oswald"/>
                <a:cs typeface="Oswald"/>
                <a:sym typeface="Oswald"/>
              </a:rPr>
              <a:t>Citadel High</a:t>
            </a:r>
            <a:endParaRPr sz="3000">
              <a:solidFill>
                <a:srgbClr val="888888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</p:spTree>
  </p:cSld>
  <p:clrMapOvr>
    <a:masterClrMapping/>
  </p:clrMapOvr>
</p:sld>
</file>

<file path=ppt/slides/slide26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96" name="Shape 19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97" name="Google Shape;1997;p28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5218938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998" name="Google Shape;1998;p280"/>
          <p:cNvSpPr txBox="1"/>
          <p:nvPr/>
        </p:nvSpPr>
        <p:spPr>
          <a:xfrm>
            <a:off x="5218938" y="0"/>
            <a:ext cx="3925200" cy="6858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rPr>
              <a:t>Eric Earle</a:t>
            </a:r>
            <a:endParaRPr sz="3600">
              <a:solidFill>
                <a:srgbClr val="FFFFFF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rgbClr val="888888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rgbClr val="888888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rgbClr val="888888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888888"/>
                </a:solidFill>
                <a:latin typeface="Oswald"/>
                <a:ea typeface="Oswald"/>
                <a:cs typeface="Oswald"/>
                <a:sym typeface="Oswald"/>
              </a:rPr>
              <a:t>graphite on paper</a:t>
            </a:r>
            <a:endParaRPr sz="3000">
              <a:solidFill>
                <a:srgbClr val="888888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rgbClr val="888888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888888"/>
                </a:solidFill>
                <a:latin typeface="Oswald"/>
                <a:ea typeface="Oswald"/>
                <a:cs typeface="Oswald"/>
                <a:sym typeface="Oswald"/>
              </a:rPr>
              <a:t>Fall 2025</a:t>
            </a:r>
            <a:endParaRPr sz="3000">
              <a:solidFill>
                <a:srgbClr val="888888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rgbClr val="888888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888888"/>
                </a:solidFill>
                <a:latin typeface="Oswald"/>
                <a:ea typeface="Oswald"/>
                <a:cs typeface="Oswald"/>
                <a:sym typeface="Oswald"/>
              </a:rPr>
              <a:t>Citadel High</a:t>
            </a:r>
            <a:endParaRPr sz="3000">
              <a:solidFill>
                <a:srgbClr val="888888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</p:spTree>
  </p:cSld>
  <p:clrMapOvr>
    <a:masterClrMapping/>
  </p:clrMapOvr>
</p:sld>
</file>

<file path=ppt/slides/slide26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02" name="Shape 20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03" name="Google Shape;2003;p28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524637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004" name="Google Shape;2004;p281"/>
          <p:cNvSpPr txBox="1"/>
          <p:nvPr/>
        </p:nvSpPr>
        <p:spPr>
          <a:xfrm>
            <a:off x="5246370" y="0"/>
            <a:ext cx="3897600" cy="6858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rPr>
              <a:t>Tinevimbo Makura</a:t>
            </a:r>
            <a:endParaRPr sz="3600">
              <a:solidFill>
                <a:srgbClr val="FFFFFF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rgbClr val="888888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rgbClr val="888888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rgbClr val="888888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888888"/>
                </a:solidFill>
                <a:latin typeface="Oswald"/>
                <a:ea typeface="Oswald"/>
                <a:cs typeface="Oswald"/>
                <a:sym typeface="Oswald"/>
              </a:rPr>
              <a:t>graphite on paper</a:t>
            </a:r>
            <a:endParaRPr sz="3000">
              <a:solidFill>
                <a:srgbClr val="888888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rgbClr val="888888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888888"/>
                </a:solidFill>
                <a:latin typeface="Oswald"/>
                <a:ea typeface="Oswald"/>
                <a:cs typeface="Oswald"/>
                <a:sym typeface="Oswald"/>
              </a:rPr>
              <a:t>Fall 2025</a:t>
            </a:r>
            <a:endParaRPr sz="3000">
              <a:solidFill>
                <a:srgbClr val="888888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rgbClr val="888888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888888"/>
                </a:solidFill>
                <a:latin typeface="Oswald"/>
                <a:ea typeface="Oswald"/>
                <a:cs typeface="Oswald"/>
                <a:sym typeface="Oswald"/>
              </a:rPr>
              <a:t>Citadel High</a:t>
            </a:r>
            <a:endParaRPr sz="3000">
              <a:solidFill>
                <a:srgbClr val="888888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24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39"/>
          <p:cNvSpPr txBox="1"/>
          <p:nvPr>
            <p:ph type="title"/>
          </p:nvPr>
        </p:nvSpPr>
        <p:spPr>
          <a:xfrm>
            <a:off x="671250" y="2855000"/>
            <a:ext cx="7852200" cy="1148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11</a:t>
            </a:r>
            <a:endParaRPr/>
          </a:p>
        </p:txBody>
      </p:sp>
    </p:spTree>
  </p:cSld>
  <p:clrMapOvr>
    <a:masterClrMapping/>
  </p:clrMapOvr>
</p:sld>
</file>

<file path=ppt/slides/slide27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08" name="Shape 20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09" name="Google Shape;2009;p28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8625" y="0"/>
            <a:ext cx="8286750" cy="6350000"/>
          </a:xfrm>
          <a:prstGeom prst="rect">
            <a:avLst/>
          </a:prstGeom>
          <a:noFill/>
          <a:ln>
            <a:noFill/>
          </a:ln>
        </p:spPr>
      </p:pic>
      <p:sp>
        <p:nvSpPr>
          <p:cNvPr id="2010" name="Google Shape;2010;p282"/>
          <p:cNvSpPr txBox="1"/>
          <p:nvPr/>
        </p:nvSpPr>
        <p:spPr>
          <a:xfrm>
            <a:off x="0" y="6350000"/>
            <a:ext cx="91440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rPr>
              <a:t>Kylee Marryatt</a:t>
            </a:r>
            <a:r>
              <a:rPr lang="en" sz="3000">
                <a:solidFill>
                  <a:srgbClr val="888888"/>
                </a:solidFill>
                <a:latin typeface="Oswald"/>
                <a:ea typeface="Oswald"/>
                <a:cs typeface="Oswald"/>
                <a:sym typeface="Oswald"/>
              </a:rPr>
              <a:t>, graphite on paper, Fall 2025 at Sackville High</a:t>
            </a:r>
            <a:endParaRPr sz="3000">
              <a:solidFill>
                <a:srgbClr val="888888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</p:spTree>
  </p:cSld>
  <p:clrMapOvr>
    <a:masterClrMapping/>
  </p:clrMapOvr>
</p:sld>
</file>

<file path=ppt/slides/slide27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14" name="Shape 20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15" name="Google Shape;2015;p28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5232654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016" name="Google Shape;2016;p283"/>
          <p:cNvSpPr txBox="1"/>
          <p:nvPr/>
        </p:nvSpPr>
        <p:spPr>
          <a:xfrm>
            <a:off x="5232654" y="0"/>
            <a:ext cx="3911400" cy="6858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rPr>
              <a:t>Ryan Rice</a:t>
            </a:r>
            <a:endParaRPr sz="3600">
              <a:solidFill>
                <a:srgbClr val="FFFFFF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rgbClr val="888888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rgbClr val="888888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rgbClr val="888888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888888"/>
                </a:solidFill>
                <a:latin typeface="Oswald"/>
                <a:ea typeface="Oswald"/>
                <a:cs typeface="Oswald"/>
                <a:sym typeface="Oswald"/>
              </a:rPr>
              <a:t>graphite on paper</a:t>
            </a:r>
            <a:endParaRPr sz="3000">
              <a:solidFill>
                <a:srgbClr val="888888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rgbClr val="888888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888888"/>
                </a:solidFill>
                <a:latin typeface="Oswald"/>
                <a:ea typeface="Oswald"/>
                <a:cs typeface="Oswald"/>
                <a:sym typeface="Oswald"/>
              </a:rPr>
              <a:t>Fall 2025</a:t>
            </a:r>
            <a:endParaRPr sz="3000">
              <a:solidFill>
                <a:srgbClr val="888888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rgbClr val="888888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888888"/>
                </a:solidFill>
                <a:latin typeface="Oswald"/>
                <a:ea typeface="Oswald"/>
                <a:cs typeface="Oswald"/>
                <a:sym typeface="Oswald"/>
              </a:rPr>
              <a:t>Citadel High</a:t>
            </a:r>
            <a:endParaRPr sz="3000">
              <a:solidFill>
                <a:srgbClr val="888888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</p:spTree>
  </p:cSld>
  <p:clrMapOvr>
    <a:masterClrMapping/>
  </p:clrMapOvr>
</p:sld>
</file>

<file path=ppt/slides/slide27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20" name="Shape 20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21" name="Google Shape;2021;p28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7675" y="0"/>
            <a:ext cx="8248650" cy="6350000"/>
          </a:xfrm>
          <a:prstGeom prst="rect">
            <a:avLst/>
          </a:prstGeom>
          <a:noFill/>
          <a:ln>
            <a:noFill/>
          </a:ln>
        </p:spPr>
      </p:pic>
      <p:sp>
        <p:nvSpPr>
          <p:cNvPr id="2022" name="Google Shape;2022;p284"/>
          <p:cNvSpPr txBox="1"/>
          <p:nvPr/>
        </p:nvSpPr>
        <p:spPr>
          <a:xfrm>
            <a:off x="0" y="6350000"/>
            <a:ext cx="91440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rPr>
              <a:t>Kateryna Bilash</a:t>
            </a:r>
            <a:r>
              <a:rPr lang="en" sz="3000">
                <a:solidFill>
                  <a:srgbClr val="888888"/>
                </a:solidFill>
                <a:latin typeface="Oswald"/>
                <a:ea typeface="Oswald"/>
                <a:cs typeface="Oswald"/>
                <a:sym typeface="Oswald"/>
              </a:rPr>
              <a:t>, graphite on paper, Fall 2025 at Sackville High</a:t>
            </a:r>
            <a:endParaRPr sz="3000">
              <a:solidFill>
                <a:srgbClr val="888888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</p:spTree>
  </p:cSld>
  <p:clrMapOvr>
    <a:masterClrMapping/>
  </p:clrMapOvr>
</p:sld>
</file>

<file path=ppt/slides/slide27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26" name="Shape 20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27" name="Google Shape;2027;p28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528066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028" name="Google Shape;2028;p285"/>
          <p:cNvSpPr txBox="1"/>
          <p:nvPr/>
        </p:nvSpPr>
        <p:spPr>
          <a:xfrm>
            <a:off x="5280660" y="0"/>
            <a:ext cx="3863400" cy="6858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rPr>
              <a:t>Gabe Chuppa</a:t>
            </a:r>
            <a:endParaRPr sz="3600">
              <a:solidFill>
                <a:srgbClr val="FFFFFF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rgbClr val="888888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rgbClr val="888888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rgbClr val="888888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888888"/>
                </a:solidFill>
                <a:latin typeface="Oswald"/>
                <a:ea typeface="Oswald"/>
                <a:cs typeface="Oswald"/>
                <a:sym typeface="Oswald"/>
              </a:rPr>
              <a:t>graphite on paper</a:t>
            </a:r>
            <a:endParaRPr sz="3000">
              <a:solidFill>
                <a:srgbClr val="888888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rgbClr val="888888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888888"/>
                </a:solidFill>
                <a:latin typeface="Oswald"/>
                <a:ea typeface="Oswald"/>
                <a:cs typeface="Oswald"/>
                <a:sym typeface="Oswald"/>
              </a:rPr>
              <a:t>Fall 2025</a:t>
            </a:r>
            <a:endParaRPr sz="3000">
              <a:solidFill>
                <a:srgbClr val="888888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rgbClr val="888888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888888"/>
                </a:solidFill>
                <a:latin typeface="Oswald"/>
                <a:ea typeface="Oswald"/>
                <a:cs typeface="Oswald"/>
                <a:sym typeface="Oswald"/>
              </a:rPr>
              <a:t>Sackville High</a:t>
            </a:r>
            <a:endParaRPr sz="3000">
              <a:solidFill>
                <a:srgbClr val="888888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</p:spTree>
  </p:cSld>
  <p:clrMapOvr>
    <a:masterClrMapping/>
  </p:clrMapOvr>
</p:sld>
</file>

<file path=ppt/slides/slide27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32" name="Shape 20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33" name="Google Shape;2033;p28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5232654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034" name="Google Shape;2034;p286"/>
          <p:cNvSpPr txBox="1"/>
          <p:nvPr/>
        </p:nvSpPr>
        <p:spPr>
          <a:xfrm>
            <a:off x="5232654" y="0"/>
            <a:ext cx="3911400" cy="6858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rPr>
              <a:t>Covenant Bassey</a:t>
            </a:r>
            <a:endParaRPr sz="3600">
              <a:solidFill>
                <a:srgbClr val="FFFFFF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rgbClr val="888888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rgbClr val="888888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rgbClr val="888888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888888"/>
                </a:solidFill>
                <a:latin typeface="Oswald"/>
                <a:ea typeface="Oswald"/>
                <a:cs typeface="Oswald"/>
                <a:sym typeface="Oswald"/>
              </a:rPr>
              <a:t>graphite on paper</a:t>
            </a:r>
            <a:endParaRPr sz="3000">
              <a:solidFill>
                <a:srgbClr val="888888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rgbClr val="888888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888888"/>
                </a:solidFill>
                <a:latin typeface="Oswald"/>
                <a:ea typeface="Oswald"/>
                <a:cs typeface="Oswald"/>
                <a:sym typeface="Oswald"/>
              </a:rPr>
              <a:t>Fall 2025</a:t>
            </a:r>
            <a:endParaRPr sz="3000">
              <a:solidFill>
                <a:srgbClr val="888888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rgbClr val="888888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888888"/>
                </a:solidFill>
                <a:latin typeface="Oswald"/>
                <a:ea typeface="Oswald"/>
                <a:cs typeface="Oswald"/>
                <a:sym typeface="Oswald"/>
              </a:rPr>
              <a:t>Citadel High</a:t>
            </a:r>
            <a:endParaRPr sz="3000">
              <a:solidFill>
                <a:srgbClr val="888888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</p:spTree>
  </p:cSld>
  <p:clrMapOvr>
    <a:masterClrMapping/>
  </p:clrMapOvr>
</p:sld>
</file>

<file path=ppt/slides/slide27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38" name="Shape 20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39" name="Google Shape;2039;p28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5232654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040" name="Google Shape;2040;p287"/>
          <p:cNvSpPr txBox="1"/>
          <p:nvPr/>
        </p:nvSpPr>
        <p:spPr>
          <a:xfrm>
            <a:off x="5232654" y="0"/>
            <a:ext cx="3911400" cy="6858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rPr>
              <a:t>Sam Gomez</a:t>
            </a:r>
            <a:endParaRPr sz="3600">
              <a:solidFill>
                <a:srgbClr val="FFFFFF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rgbClr val="888888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rgbClr val="888888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rgbClr val="888888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888888"/>
                </a:solidFill>
                <a:latin typeface="Oswald"/>
                <a:ea typeface="Oswald"/>
                <a:cs typeface="Oswald"/>
                <a:sym typeface="Oswald"/>
              </a:rPr>
              <a:t>graphite on paper</a:t>
            </a:r>
            <a:endParaRPr sz="3000">
              <a:solidFill>
                <a:srgbClr val="888888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rgbClr val="888888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888888"/>
                </a:solidFill>
                <a:latin typeface="Oswald"/>
                <a:ea typeface="Oswald"/>
                <a:cs typeface="Oswald"/>
                <a:sym typeface="Oswald"/>
              </a:rPr>
              <a:t>Fall 2025</a:t>
            </a:r>
            <a:endParaRPr sz="3000">
              <a:solidFill>
                <a:srgbClr val="888888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rgbClr val="888888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888888"/>
                </a:solidFill>
                <a:latin typeface="Oswald"/>
                <a:ea typeface="Oswald"/>
                <a:cs typeface="Oswald"/>
                <a:sym typeface="Oswald"/>
              </a:rPr>
              <a:t>Citadel High</a:t>
            </a:r>
            <a:endParaRPr sz="3000">
              <a:solidFill>
                <a:srgbClr val="888888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</p:spTree>
  </p:cSld>
  <p:clrMapOvr>
    <a:masterClrMapping/>
  </p:clrMapOvr>
</p:sld>
</file>

<file path=ppt/slides/slide27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44" name="Shape 20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5" name="Google Shape;2045;p28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425" y="181479"/>
            <a:ext cx="1571105" cy="2057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46" name="Google Shape;2046;p28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797792" y="181479"/>
            <a:ext cx="1571105" cy="2057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47" name="Google Shape;2047;p28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543160" y="181479"/>
            <a:ext cx="1561753" cy="2057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48" name="Google Shape;2048;p28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279175" y="181479"/>
            <a:ext cx="1561753" cy="2057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49" name="Google Shape;2049;p28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015191" y="375428"/>
            <a:ext cx="2057399" cy="14869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0" name="Google Shape;2050;p288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7750" y="2402215"/>
            <a:ext cx="1580458" cy="2057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1" name="Google Shape;2051;p288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1798965" y="2402215"/>
            <a:ext cx="1571105" cy="2057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2" name="Google Shape;2052;p288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3540827" y="2402215"/>
            <a:ext cx="1561753" cy="2057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3" name="Google Shape;2053;p288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5273337" y="2402215"/>
            <a:ext cx="1571105" cy="2057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4" name="Google Shape;2054;p288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7015200" y="2585965"/>
            <a:ext cx="2057401" cy="157110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5" name="Google Shape;2055;p288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46925" y="4622950"/>
            <a:ext cx="1571105" cy="2057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6" name="Google Shape;2056;p288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1786657" y="4901925"/>
            <a:ext cx="2057398" cy="1580457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7" name="Google Shape;2057;p288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4012683" y="4622950"/>
            <a:ext cx="1580458" cy="2057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8" name="Google Shape;2058;p288"/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5761768" y="4622950"/>
            <a:ext cx="1571105" cy="2057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9" name="Google Shape;2059;p288"/>
          <p:cNvPicPr preferRelativeResize="0"/>
          <p:nvPr/>
        </p:nvPicPr>
        <p:blipFill>
          <a:blip r:embed="rId17">
            <a:alphaModFix/>
          </a:blip>
          <a:stretch>
            <a:fillRect/>
          </a:stretch>
        </p:blipFill>
        <p:spPr>
          <a:xfrm>
            <a:off x="7501500" y="4622950"/>
            <a:ext cx="1571105" cy="2057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63" name="Shape 206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7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67" name="Shape 20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8" name="Google Shape;2068;p29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5200" y="468025"/>
            <a:ext cx="2057401" cy="1580458"/>
          </a:xfrm>
          <a:prstGeom prst="rect">
            <a:avLst/>
          </a:prstGeom>
          <a:noFill/>
          <a:ln>
            <a:noFill/>
          </a:ln>
        </p:spPr>
      </p:pic>
      <p:pic>
        <p:nvPicPr>
          <p:cNvPr id="2069" name="Google Shape;2069;p29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343285" y="229550"/>
            <a:ext cx="1571105" cy="2057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70" name="Google Shape;2070;p29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055074" y="229550"/>
            <a:ext cx="1571105" cy="2057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71" name="Google Shape;2071;p29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766863" y="229550"/>
            <a:ext cx="1561753" cy="2057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72" name="Google Shape;2072;p29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469300" y="229550"/>
            <a:ext cx="1571105" cy="2057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73" name="Google Shape;2073;p290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983000" y="2459525"/>
            <a:ext cx="2057399" cy="2066753"/>
          </a:xfrm>
          <a:prstGeom prst="rect">
            <a:avLst/>
          </a:prstGeom>
          <a:noFill/>
          <a:ln>
            <a:noFill/>
          </a:ln>
        </p:spPr>
      </p:pic>
      <p:pic>
        <p:nvPicPr>
          <p:cNvPr id="2074" name="Google Shape;2074;p290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145209" y="2446500"/>
            <a:ext cx="1954530" cy="2057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75" name="Google Shape;2075;p290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2156253" y="2464200"/>
            <a:ext cx="1571106" cy="2057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76" name="Google Shape;2076;p290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3783872" y="2464200"/>
            <a:ext cx="1505643" cy="2057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77" name="Google Shape;2077;p290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5346028" y="2464200"/>
            <a:ext cx="1580458" cy="2057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78" name="Google Shape;2078;p290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145200" y="4663450"/>
            <a:ext cx="1571105" cy="2057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79" name="Google Shape;2079;p290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1980901" y="4663450"/>
            <a:ext cx="1571105" cy="2057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80" name="Google Shape;2080;p290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3816601" y="4663450"/>
            <a:ext cx="1561754" cy="2057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81" name="Google Shape;2081;p290"/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5642951" y="4663450"/>
            <a:ext cx="1561753" cy="2057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82" name="Google Shape;2082;p290"/>
          <p:cNvPicPr preferRelativeResize="0"/>
          <p:nvPr/>
        </p:nvPicPr>
        <p:blipFill>
          <a:blip r:embed="rId17">
            <a:alphaModFix/>
          </a:blip>
          <a:stretch>
            <a:fillRect/>
          </a:stretch>
        </p:blipFill>
        <p:spPr>
          <a:xfrm>
            <a:off x="7469300" y="4663450"/>
            <a:ext cx="1571105" cy="2057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86" name="Shape 20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87" name="Google Shape;2087;p29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0850" y="0"/>
            <a:ext cx="8242300" cy="6350000"/>
          </a:xfrm>
          <a:prstGeom prst="rect">
            <a:avLst/>
          </a:prstGeom>
          <a:noFill/>
          <a:ln>
            <a:noFill/>
          </a:ln>
        </p:spPr>
      </p:pic>
      <p:sp>
        <p:nvSpPr>
          <p:cNvPr id="2088" name="Google Shape;2088;p291"/>
          <p:cNvSpPr txBox="1"/>
          <p:nvPr/>
        </p:nvSpPr>
        <p:spPr>
          <a:xfrm>
            <a:off x="0" y="6350000"/>
            <a:ext cx="91440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rPr>
              <a:t>Chloe Willett</a:t>
            </a:r>
            <a:r>
              <a:rPr lang="en" sz="3000">
                <a:solidFill>
                  <a:srgbClr val="888888"/>
                </a:solidFill>
                <a:latin typeface="Oswald"/>
                <a:ea typeface="Oswald"/>
                <a:cs typeface="Oswald"/>
                <a:sym typeface="Oswald"/>
              </a:rPr>
              <a:t>, graphite on paper, Fall 2025 at Sackville High</a:t>
            </a:r>
            <a:endParaRPr sz="3000">
              <a:solidFill>
                <a:srgbClr val="888888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246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7" name="Google Shape;247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76350" y="-2862"/>
            <a:ext cx="1685434" cy="2194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8" name="Google Shape;248;p4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748342" y="0"/>
            <a:ext cx="1685424" cy="21888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9" name="Google Shape;249;p4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220325" y="5650"/>
            <a:ext cx="1685426" cy="217755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0" name="Google Shape;250;p4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0" y="2327500"/>
            <a:ext cx="1685425" cy="2191707"/>
          </a:xfrm>
          <a:prstGeom prst="rect">
            <a:avLst/>
          </a:prstGeom>
          <a:noFill/>
          <a:ln>
            <a:noFill/>
          </a:ln>
        </p:spPr>
      </p:pic>
      <p:pic>
        <p:nvPicPr>
          <p:cNvPr id="251" name="Google Shape;251;p4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486192" y="2331751"/>
            <a:ext cx="1685425" cy="2183197"/>
          </a:xfrm>
          <a:prstGeom prst="rect">
            <a:avLst/>
          </a:prstGeom>
          <a:noFill/>
          <a:ln>
            <a:noFill/>
          </a:ln>
        </p:spPr>
      </p:pic>
      <p:pic>
        <p:nvPicPr>
          <p:cNvPr id="252" name="Google Shape;252;p40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972384" y="2334564"/>
            <a:ext cx="1685424" cy="2188863"/>
          </a:xfrm>
          <a:prstGeom prst="rect">
            <a:avLst/>
          </a:prstGeom>
          <a:noFill/>
          <a:ln>
            <a:noFill/>
          </a:ln>
        </p:spPr>
      </p:pic>
      <p:pic>
        <p:nvPicPr>
          <p:cNvPr id="253" name="Google Shape;253;p40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7458575" y="2328925"/>
            <a:ext cx="1685424" cy="2188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4" name="Google Shape;254;p40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598150" y="4606278"/>
            <a:ext cx="1738334" cy="2251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5" name="Google Shape;255;p40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6715774" y="4606275"/>
            <a:ext cx="1600976" cy="2251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6" name="Google Shape;256;p40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3133070" y="4606275"/>
            <a:ext cx="2915981" cy="2251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92" name="Shape 20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3" name="Google Shape;2093;p29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5232654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094" name="Google Shape;2094;p292"/>
          <p:cNvSpPr txBox="1"/>
          <p:nvPr/>
        </p:nvSpPr>
        <p:spPr>
          <a:xfrm>
            <a:off x="5232654" y="0"/>
            <a:ext cx="3911400" cy="6858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rPr>
              <a:t>Jurni Robinson</a:t>
            </a:r>
            <a:endParaRPr sz="3600">
              <a:solidFill>
                <a:srgbClr val="FFFFFF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rgbClr val="888888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rgbClr val="888888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rgbClr val="888888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888888"/>
                </a:solidFill>
                <a:latin typeface="Oswald"/>
                <a:ea typeface="Oswald"/>
                <a:cs typeface="Oswald"/>
                <a:sym typeface="Oswald"/>
              </a:rPr>
              <a:t>graphite on paper</a:t>
            </a:r>
            <a:endParaRPr sz="3000">
              <a:solidFill>
                <a:srgbClr val="888888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rgbClr val="888888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888888"/>
                </a:solidFill>
                <a:latin typeface="Oswald"/>
                <a:ea typeface="Oswald"/>
                <a:cs typeface="Oswald"/>
                <a:sym typeface="Oswald"/>
              </a:rPr>
              <a:t>Fall 2025</a:t>
            </a:r>
            <a:endParaRPr sz="3000">
              <a:solidFill>
                <a:srgbClr val="888888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rgbClr val="888888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888888"/>
                </a:solidFill>
                <a:latin typeface="Oswald"/>
                <a:ea typeface="Oswald"/>
                <a:cs typeface="Oswald"/>
                <a:sym typeface="Oswald"/>
              </a:rPr>
              <a:t>Citadel High</a:t>
            </a:r>
            <a:endParaRPr sz="3000">
              <a:solidFill>
                <a:srgbClr val="888888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</p:spTree>
  </p:cSld>
  <p:clrMapOvr>
    <a:masterClrMapping/>
  </p:clrMapOvr>
</p:sld>
</file>

<file path=ppt/slides/slide28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98" name="Shape 20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9" name="Google Shape;2099;p29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5232654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100" name="Google Shape;2100;p293"/>
          <p:cNvSpPr txBox="1"/>
          <p:nvPr/>
        </p:nvSpPr>
        <p:spPr>
          <a:xfrm>
            <a:off x="5232654" y="0"/>
            <a:ext cx="3911400" cy="6858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rPr>
              <a:t>Libby Lim</a:t>
            </a:r>
            <a:endParaRPr sz="3600">
              <a:solidFill>
                <a:srgbClr val="FFFFFF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rgbClr val="888888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rgbClr val="888888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rgbClr val="888888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888888"/>
                </a:solidFill>
                <a:latin typeface="Oswald"/>
                <a:ea typeface="Oswald"/>
                <a:cs typeface="Oswald"/>
                <a:sym typeface="Oswald"/>
              </a:rPr>
              <a:t>graphite on paper</a:t>
            </a:r>
            <a:endParaRPr sz="3000">
              <a:solidFill>
                <a:srgbClr val="888888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rgbClr val="888888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888888"/>
                </a:solidFill>
                <a:latin typeface="Oswald"/>
                <a:ea typeface="Oswald"/>
                <a:cs typeface="Oswald"/>
                <a:sym typeface="Oswald"/>
              </a:rPr>
              <a:t>Fall 2025</a:t>
            </a:r>
            <a:endParaRPr sz="3000">
              <a:solidFill>
                <a:srgbClr val="888888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rgbClr val="888888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888888"/>
                </a:solidFill>
                <a:latin typeface="Oswald"/>
                <a:ea typeface="Oswald"/>
                <a:cs typeface="Oswald"/>
                <a:sym typeface="Oswald"/>
              </a:rPr>
              <a:t>Citadel High</a:t>
            </a:r>
            <a:endParaRPr sz="3000">
              <a:solidFill>
                <a:srgbClr val="888888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</p:spTree>
  </p:cSld>
  <p:clrMapOvr>
    <a:masterClrMapping/>
  </p:clrMapOvr>
</p:sld>
</file>

<file path=ppt/slides/slide28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04" name="Shape 2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05" name="Google Shape;2105;p29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5218938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106" name="Google Shape;2106;p294"/>
          <p:cNvSpPr txBox="1"/>
          <p:nvPr/>
        </p:nvSpPr>
        <p:spPr>
          <a:xfrm>
            <a:off x="5218938" y="0"/>
            <a:ext cx="3925200" cy="6858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rPr>
              <a:t>Cohen Demers</a:t>
            </a:r>
            <a:endParaRPr sz="3600">
              <a:solidFill>
                <a:srgbClr val="FFFFFF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rgbClr val="888888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rgbClr val="888888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rgbClr val="888888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888888"/>
                </a:solidFill>
                <a:latin typeface="Oswald"/>
                <a:ea typeface="Oswald"/>
                <a:cs typeface="Oswald"/>
                <a:sym typeface="Oswald"/>
              </a:rPr>
              <a:t>graphite on paper</a:t>
            </a:r>
            <a:endParaRPr sz="3000">
              <a:solidFill>
                <a:srgbClr val="888888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rgbClr val="888888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888888"/>
                </a:solidFill>
                <a:latin typeface="Oswald"/>
                <a:ea typeface="Oswald"/>
                <a:cs typeface="Oswald"/>
                <a:sym typeface="Oswald"/>
              </a:rPr>
              <a:t>Fall 2025</a:t>
            </a:r>
            <a:endParaRPr sz="3000">
              <a:solidFill>
                <a:srgbClr val="888888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rgbClr val="888888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888888"/>
                </a:solidFill>
                <a:latin typeface="Oswald"/>
                <a:ea typeface="Oswald"/>
                <a:cs typeface="Oswald"/>
                <a:sym typeface="Oswald"/>
              </a:rPr>
              <a:t>Citadel High</a:t>
            </a:r>
            <a:endParaRPr sz="3000">
              <a:solidFill>
                <a:srgbClr val="888888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</p:spTree>
  </p:cSld>
  <p:clrMapOvr>
    <a:masterClrMapping/>
  </p:clrMapOvr>
</p:sld>
</file>

<file path=ppt/slides/slide28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10" name="Shape 2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11" name="Google Shape;2111;p29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5232654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112" name="Google Shape;2112;p295"/>
          <p:cNvSpPr txBox="1"/>
          <p:nvPr/>
        </p:nvSpPr>
        <p:spPr>
          <a:xfrm>
            <a:off x="5232654" y="0"/>
            <a:ext cx="3911400" cy="6858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rPr>
              <a:t>Lochie Forde</a:t>
            </a:r>
            <a:endParaRPr sz="3600">
              <a:solidFill>
                <a:srgbClr val="FFFFFF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rgbClr val="888888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rgbClr val="888888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rgbClr val="888888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888888"/>
                </a:solidFill>
                <a:latin typeface="Oswald"/>
                <a:ea typeface="Oswald"/>
                <a:cs typeface="Oswald"/>
                <a:sym typeface="Oswald"/>
              </a:rPr>
              <a:t>graphite on paper</a:t>
            </a:r>
            <a:endParaRPr sz="3000">
              <a:solidFill>
                <a:srgbClr val="888888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rgbClr val="888888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888888"/>
                </a:solidFill>
                <a:latin typeface="Oswald"/>
                <a:ea typeface="Oswald"/>
                <a:cs typeface="Oswald"/>
                <a:sym typeface="Oswald"/>
              </a:rPr>
              <a:t>Fall 2025</a:t>
            </a:r>
            <a:endParaRPr sz="3000">
              <a:solidFill>
                <a:srgbClr val="888888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rgbClr val="888888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888888"/>
                </a:solidFill>
                <a:latin typeface="Oswald"/>
                <a:ea typeface="Oswald"/>
                <a:cs typeface="Oswald"/>
                <a:sym typeface="Oswald"/>
              </a:rPr>
              <a:t>Citadel High</a:t>
            </a:r>
            <a:endParaRPr sz="3000">
              <a:solidFill>
                <a:srgbClr val="888888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</p:spTree>
  </p:cSld>
  <p:clrMapOvr>
    <a:masterClrMapping/>
  </p:clrMapOvr>
</p:sld>
</file>

<file path=ppt/slides/slide28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16" name="Shape 2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17" name="Google Shape;2117;p29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6501384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118" name="Google Shape;2118;p296"/>
          <p:cNvSpPr txBox="1"/>
          <p:nvPr/>
        </p:nvSpPr>
        <p:spPr>
          <a:xfrm>
            <a:off x="6501384" y="0"/>
            <a:ext cx="2642700" cy="6858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rPr>
              <a:t>Maddie Thompson</a:t>
            </a:r>
            <a:endParaRPr sz="3600">
              <a:solidFill>
                <a:srgbClr val="FFFFFF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rgbClr val="888888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rgbClr val="888888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rgbClr val="888888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888888"/>
                </a:solidFill>
                <a:latin typeface="Oswald"/>
                <a:ea typeface="Oswald"/>
                <a:cs typeface="Oswald"/>
                <a:sym typeface="Oswald"/>
              </a:rPr>
              <a:t>graphite on paper</a:t>
            </a:r>
            <a:endParaRPr sz="3000">
              <a:solidFill>
                <a:srgbClr val="888888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rgbClr val="888888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888888"/>
                </a:solidFill>
                <a:latin typeface="Oswald"/>
                <a:ea typeface="Oswald"/>
                <a:cs typeface="Oswald"/>
                <a:sym typeface="Oswald"/>
              </a:rPr>
              <a:t>Fall 2025</a:t>
            </a:r>
            <a:endParaRPr sz="3000">
              <a:solidFill>
                <a:srgbClr val="888888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rgbClr val="888888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888888"/>
                </a:solidFill>
                <a:latin typeface="Oswald"/>
                <a:ea typeface="Oswald"/>
                <a:cs typeface="Oswald"/>
                <a:sym typeface="Oswald"/>
              </a:rPr>
              <a:t>Sackville High</a:t>
            </a:r>
            <a:endParaRPr sz="3000">
              <a:solidFill>
                <a:srgbClr val="888888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</p:spTree>
  </p:cSld>
  <p:clrMapOvr>
    <a:masterClrMapping/>
  </p:clrMapOvr>
</p:sld>
</file>

<file path=ppt/slides/slide28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22" name="Shape 2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23" name="Google Shape;2123;p29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5260086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124" name="Google Shape;2124;p297"/>
          <p:cNvSpPr txBox="1"/>
          <p:nvPr/>
        </p:nvSpPr>
        <p:spPr>
          <a:xfrm>
            <a:off x="5260086" y="0"/>
            <a:ext cx="3883800" cy="6858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rPr>
              <a:t>Matthew Mackey</a:t>
            </a:r>
            <a:endParaRPr sz="3600">
              <a:solidFill>
                <a:srgbClr val="FFFFFF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rgbClr val="888888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rgbClr val="888888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rgbClr val="888888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888888"/>
                </a:solidFill>
                <a:latin typeface="Oswald"/>
                <a:ea typeface="Oswald"/>
                <a:cs typeface="Oswald"/>
                <a:sym typeface="Oswald"/>
              </a:rPr>
              <a:t>graphite on paper</a:t>
            </a:r>
            <a:endParaRPr sz="3000">
              <a:solidFill>
                <a:srgbClr val="888888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rgbClr val="888888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888888"/>
                </a:solidFill>
                <a:latin typeface="Oswald"/>
                <a:ea typeface="Oswald"/>
                <a:cs typeface="Oswald"/>
                <a:sym typeface="Oswald"/>
              </a:rPr>
              <a:t>Fall 2025</a:t>
            </a:r>
            <a:endParaRPr sz="3000">
              <a:solidFill>
                <a:srgbClr val="888888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rgbClr val="888888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888888"/>
                </a:solidFill>
                <a:latin typeface="Oswald"/>
                <a:ea typeface="Oswald"/>
                <a:cs typeface="Oswald"/>
                <a:sym typeface="Oswald"/>
              </a:rPr>
              <a:t>Sackville High</a:t>
            </a:r>
            <a:endParaRPr sz="3000">
              <a:solidFill>
                <a:srgbClr val="888888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</p:spTree>
  </p:cSld>
  <p:clrMapOvr>
    <a:masterClrMapping/>
  </p:clrMapOvr>
</p:sld>
</file>

<file path=ppt/slides/slide28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28" name="Shape 2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29" name="Google Shape;2129;p29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5013198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130" name="Google Shape;2130;p298"/>
          <p:cNvSpPr txBox="1"/>
          <p:nvPr/>
        </p:nvSpPr>
        <p:spPr>
          <a:xfrm>
            <a:off x="5013198" y="0"/>
            <a:ext cx="4130700" cy="6858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rPr>
              <a:t>Advait Abhilash</a:t>
            </a:r>
            <a:endParaRPr sz="3600">
              <a:solidFill>
                <a:srgbClr val="FFFFFF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rgbClr val="888888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rgbClr val="888888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rgbClr val="888888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888888"/>
                </a:solidFill>
                <a:latin typeface="Oswald"/>
                <a:ea typeface="Oswald"/>
                <a:cs typeface="Oswald"/>
                <a:sym typeface="Oswald"/>
              </a:rPr>
              <a:t>graphite on paper</a:t>
            </a:r>
            <a:endParaRPr sz="3000">
              <a:solidFill>
                <a:srgbClr val="888888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rgbClr val="888888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888888"/>
                </a:solidFill>
                <a:latin typeface="Oswald"/>
                <a:ea typeface="Oswald"/>
                <a:cs typeface="Oswald"/>
                <a:sym typeface="Oswald"/>
              </a:rPr>
              <a:t>Fall 2025</a:t>
            </a:r>
            <a:endParaRPr sz="3000">
              <a:solidFill>
                <a:srgbClr val="888888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rgbClr val="888888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888888"/>
                </a:solidFill>
                <a:latin typeface="Oswald"/>
                <a:ea typeface="Oswald"/>
                <a:cs typeface="Oswald"/>
                <a:sym typeface="Oswald"/>
              </a:rPr>
              <a:t>Citadel High</a:t>
            </a:r>
            <a:endParaRPr sz="3000">
              <a:solidFill>
                <a:srgbClr val="888888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</p:spTree>
  </p:cSld>
  <p:clrMapOvr>
    <a:masterClrMapping/>
  </p:clrMapOvr>
</p:sld>
</file>

<file path=ppt/slides/slide28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34" name="Shape 2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35" name="Google Shape;2135;p29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5266944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136" name="Google Shape;2136;p299"/>
          <p:cNvSpPr txBox="1"/>
          <p:nvPr/>
        </p:nvSpPr>
        <p:spPr>
          <a:xfrm>
            <a:off x="5266944" y="0"/>
            <a:ext cx="3877200" cy="6858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rPr>
              <a:t>Julia Locke</a:t>
            </a:r>
            <a:endParaRPr sz="3600">
              <a:solidFill>
                <a:srgbClr val="FFFFFF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rgbClr val="888888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rgbClr val="888888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rgbClr val="888888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888888"/>
                </a:solidFill>
                <a:latin typeface="Oswald"/>
                <a:ea typeface="Oswald"/>
                <a:cs typeface="Oswald"/>
                <a:sym typeface="Oswald"/>
              </a:rPr>
              <a:t>graphite on paper</a:t>
            </a:r>
            <a:endParaRPr sz="3000">
              <a:solidFill>
                <a:srgbClr val="888888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rgbClr val="888888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888888"/>
                </a:solidFill>
                <a:latin typeface="Oswald"/>
                <a:ea typeface="Oswald"/>
                <a:cs typeface="Oswald"/>
                <a:sym typeface="Oswald"/>
              </a:rPr>
              <a:t>Fall 2025</a:t>
            </a:r>
            <a:endParaRPr sz="3000">
              <a:solidFill>
                <a:srgbClr val="888888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rgbClr val="888888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888888"/>
                </a:solidFill>
                <a:latin typeface="Oswald"/>
                <a:ea typeface="Oswald"/>
                <a:cs typeface="Oswald"/>
                <a:sym typeface="Oswald"/>
              </a:rPr>
              <a:t>Citadel High</a:t>
            </a:r>
            <a:endParaRPr sz="3000">
              <a:solidFill>
                <a:srgbClr val="888888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</p:spTree>
  </p:cSld>
  <p:clrMapOvr>
    <a:masterClrMapping/>
  </p:clrMapOvr>
</p:sld>
</file>

<file path=ppt/slides/slide28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40" name="Shape 2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41" name="Google Shape;2141;p30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6837426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142" name="Google Shape;2142;p300"/>
          <p:cNvSpPr txBox="1"/>
          <p:nvPr/>
        </p:nvSpPr>
        <p:spPr>
          <a:xfrm>
            <a:off x="6837426" y="0"/>
            <a:ext cx="2306700" cy="6858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rPr>
              <a:t>Arthur Moulton</a:t>
            </a:r>
            <a:endParaRPr sz="3600">
              <a:solidFill>
                <a:srgbClr val="FFFFFF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rgbClr val="888888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rgbClr val="888888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rgbClr val="888888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888888"/>
                </a:solidFill>
                <a:latin typeface="Oswald"/>
                <a:ea typeface="Oswald"/>
                <a:cs typeface="Oswald"/>
                <a:sym typeface="Oswald"/>
              </a:rPr>
              <a:t>graphite on paper</a:t>
            </a:r>
            <a:endParaRPr sz="3000">
              <a:solidFill>
                <a:srgbClr val="888888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rgbClr val="888888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888888"/>
                </a:solidFill>
                <a:latin typeface="Oswald"/>
                <a:ea typeface="Oswald"/>
                <a:cs typeface="Oswald"/>
                <a:sym typeface="Oswald"/>
              </a:rPr>
              <a:t>Fall 2025</a:t>
            </a:r>
            <a:endParaRPr sz="3000">
              <a:solidFill>
                <a:srgbClr val="888888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rgbClr val="888888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888888"/>
                </a:solidFill>
                <a:latin typeface="Oswald"/>
                <a:ea typeface="Oswald"/>
                <a:cs typeface="Oswald"/>
                <a:sym typeface="Oswald"/>
              </a:rPr>
              <a:t>Citadel High</a:t>
            </a:r>
            <a:endParaRPr sz="3000">
              <a:solidFill>
                <a:srgbClr val="888888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</p:spTree>
  </p:cSld>
  <p:clrMapOvr>
    <a:masterClrMapping/>
  </p:clrMapOvr>
</p:sld>
</file>

<file path=ppt/slides/slide28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46" name="Shape 2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47" name="Google Shape;2147;p30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5232654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148" name="Google Shape;2148;p301"/>
          <p:cNvSpPr txBox="1"/>
          <p:nvPr/>
        </p:nvSpPr>
        <p:spPr>
          <a:xfrm>
            <a:off x="5232654" y="0"/>
            <a:ext cx="3911400" cy="6858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rPr>
              <a:t>Stella Mansfield-Borden</a:t>
            </a:r>
            <a:endParaRPr sz="3600">
              <a:solidFill>
                <a:srgbClr val="FFFFFF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rgbClr val="888888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rgbClr val="888888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rgbClr val="888888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888888"/>
                </a:solidFill>
                <a:latin typeface="Oswald"/>
                <a:ea typeface="Oswald"/>
                <a:cs typeface="Oswald"/>
                <a:sym typeface="Oswald"/>
              </a:rPr>
              <a:t>graphite on paper</a:t>
            </a:r>
            <a:endParaRPr sz="3000">
              <a:solidFill>
                <a:srgbClr val="888888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rgbClr val="888888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888888"/>
                </a:solidFill>
                <a:latin typeface="Oswald"/>
                <a:ea typeface="Oswald"/>
                <a:cs typeface="Oswald"/>
                <a:sym typeface="Oswald"/>
              </a:rPr>
              <a:t>Fall 2025</a:t>
            </a:r>
            <a:endParaRPr sz="3000">
              <a:solidFill>
                <a:srgbClr val="888888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rgbClr val="888888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888888"/>
                </a:solidFill>
                <a:latin typeface="Oswald"/>
                <a:ea typeface="Oswald"/>
                <a:cs typeface="Oswald"/>
                <a:sym typeface="Oswald"/>
              </a:rPr>
              <a:t>Citadel High</a:t>
            </a:r>
            <a:endParaRPr sz="3000">
              <a:solidFill>
                <a:srgbClr val="888888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260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41"/>
          <p:cNvSpPr txBox="1"/>
          <p:nvPr>
            <p:ph type="title"/>
          </p:nvPr>
        </p:nvSpPr>
        <p:spPr>
          <a:xfrm>
            <a:off x="5276850" y="0"/>
            <a:ext cx="3867300" cy="6865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Zhihao Di</a:t>
            </a:r>
            <a:endParaRPr>
              <a:solidFill>
                <a:srgbClr val="B7B7B7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B7B7B7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B7B7B7"/>
                </a:solidFill>
              </a:rPr>
              <a:t>graphite on paper</a:t>
            </a:r>
            <a:endParaRPr>
              <a:solidFill>
                <a:srgbClr val="B7B7B7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B7B7B7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B7B7B7"/>
                </a:solidFill>
              </a:rPr>
              <a:t>Spring 2022</a:t>
            </a:r>
            <a:endParaRPr sz="2400">
              <a:solidFill>
                <a:srgbClr val="B7B7B7"/>
              </a:solidFill>
            </a:endParaRPr>
          </a:p>
        </p:txBody>
      </p:sp>
      <p:pic>
        <p:nvPicPr>
          <p:cNvPr id="262" name="Google Shape;262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4972049" cy="647402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52" name="Shape 2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3" name="Google Shape;2153;p30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5232654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154" name="Google Shape;2154;p302"/>
          <p:cNvSpPr txBox="1"/>
          <p:nvPr/>
        </p:nvSpPr>
        <p:spPr>
          <a:xfrm>
            <a:off x="5232654" y="0"/>
            <a:ext cx="3911400" cy="6858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rPr>
              <a:t>Adella Finnamore</a:t>
            </a:r>
            <a:endParaRPr sz="3600">
              <a:solidFill>
                <a:srgbClr val="FFFFFF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rgbClr val="888888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rgbClr val="888888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rgbClr val="888888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888888"/>
                </a:solidFill>
                <a:latin typeface="Oswald"/>
                <a:ea typeface="Oswald"/>
                <a:cs typeface="Oswald"/>
                <a:sym typeface="Oswald"/>
              </a:rPr>
              <a:t>graphite on paper</a:t>
            </a:r>
            <a:endParaRPr sz="3000">
              <a:solidFill>
                <a:srgbClr val="888888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rgbClr val="888888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888888"/>
                </a:solidFill>
                <a:latin typeface="Oswald"/>
                <a:ea typeface="Oswald"/>
                <a:cs typeface="Oswald"/>
                <a:sym typeface="Oswald"/>
              </a:rPr>
              <a:t>Fall 2025</a:t>
            </a:r>
            <a:endParaRPr sz="3000">
              <a:solidFill>
                <a:srgbClr val="888888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rgbClr val="888888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888888"/>
                </a:solidFill>
                <a:latin typeface="Oswald"/>
                <a:ea typeface="Oswald"/>
                <a:cs typeface="Oswald"/>
                <a:sym typeface="Oswald"/>
              </a:rPr>
              <a:t>Citadel High</a:t>
            </a:r>
            <a:endParaRPr sz="3000">
              <a:solidFill>
                <a:srgbClr val="888888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</p:spTree>
  </p:cSld>
  <p:clrMapOvr>
    <a:masterClrMapping/>
  </p:clrMapOvr>
</p:sld>
</file>

<file path=ppt/slides/slide29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58" name="Shape 2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9" name="Google Shape;2159;p30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521208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160" name="Google Shape;2160;p303"/>
          <p:cNvSpPr txBox="1"/>
          <p:nvPr/>
        </p:nvSpPr>
        <p:spPr>
          <a:xfrm>
            <a:off x="5212080" y="0"/>
            <a:ext cx="3931800" cy="6858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rPr>
              <a:t>Adele Ritchie</a:t>
            </a:r>
            <a:endParaRPr sz="3600">
              <a:solidFill>
                <a:srgbClr val="FFFFFF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rgbClr val="888888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rgbClr val="888888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rgbClr val="888888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888888"/>
                </a:solidFill>
                <a:latin typeface="Oswald"/>
                <a:ea typeface="Oswald"/>
                <a:cs typeface="Oswald"/>
                <a:sym typeface="Oswald"/>
              </a:rPr>
              <a:t>graphite and watercolour on paper</a:t>
            </a:r>
            <a:endParaRPr sz="3000">
              <a:solidFill>
                <a:srgbClr val="888888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rgbClr val="888888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888888"/>
                </a:solidFill>
                <a:latin typeface="Oswald"/>
                <a:ea typeface="Oswald"/>
                <a:cs typeface="Oswald"/>
                <a:sym typeface="Oswald"/>
              </a:rPr>
              <a:t>Fall 2025</a:t>
            </a:r>
            <a:endParaRPr sz="3000">
              <a:solidFill>
                <a:srgbClr val="888888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rgbClr val="888888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888888"/>
                </a:solidFill>
                <a:latin typeface="Oswald"/>
                <a:ea typeface="Oswald"/>
                <a:cs typeface="Oswald"/>
                <a:sym typeface="Oswald"/>
              </a:rPr>
              <a:t>Citadel High</a:t>
            </a:r>
            <a:endParaRPr sz="3000">
              <a:solidFill>
                <a:srgbClr val="888888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</p:spTree>
  </p:cSld>
  <p:clrMapOvr>
    <a:masterClrMapping/>
  </p:clrMapOvr>
</p:sld>
</file>

<file path=ppt/slides/slide29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64" name="Shape 2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65" name="Google Shape;2165;p30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5218938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166" name="Google Shape;2166;p304"/>
          <p:cNvSpPr txBox="1"/>
          <p:nvPr/>
        </p:nvSpPr>
        <p:spPr>
          <a:xfrm>
            <a:off x="5218938" y="0"/>
            <a:ext cx="3925200" cy="6858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rPr>
              <a:t>Justine Parreno</a:t>
            </a:r>
            <a:endParaRPr sz="3600">
              <a:solidFill>
                <a:srgbClr val="FFFFFF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rgbClr val="888888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rgbClr val="888888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rgbClr val="888888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888888"/>
                </a:solidFill>
                <a:latin typeface="Oswald"/>
                <a:ea typeface="Oswald"/>
                <a:cs typeface="Oswald"/>
                <a:sym typeface="Oswald"/>
              </a:rPr>
              <a:t>graphite on paper</a:t>
            </a:r>
            <a:endParaRPr sz="3000">
              <a:solidFill>
                <a:srgbClr val="888888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rgbClr val="888888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888888"/>
                </a:solidFill>
                <a:latin typeface="Oswald"/>
                <a:ea typeface="Oswald"/>
                <a:cs typeface="Oswald"/>
                <a:sym typeface="Oswald"/>
              </a:rPr>
              <a:t>Fall 2025</a:t>
            </a:r>
            <a:endParaRPr sz="3000">
              <a:solidFill>
                <a:srgbClr val="888888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rgbClr val="888888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888888"/>
                </a:solidFill>
                <a:latin typeface="Oswald"/>
                <a:ea typeface="Oswald"/>
                <a:cs typeface="Oswald"/>
                <a:sym typeface="Oswald"/>
              </a:rPr>
              <a:t>Citadel High</a:t>
            </a:r>
            <a:endParaRPr sz="3000">
              <a:solidFill>
                <a:srgbClr val="888888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</p:spTree>
  </p:cSld>
  <p:clrMapOvr>
    <a:masterClrMapping/>
  </p:clrMapOvr>
</p:sld>
</file>

<file path=ppt/slides/slide29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70" name="Shape 2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71" name="Google Shape;2171;p30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5232654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172" name="Google Shape;2172;p305"/>
          <p:cNvSpPr txBox="1"/>
          <p:nvPr/>
        </p:nvSpPr>
        <p:spPr>
          <a:xfrm>
            <a:off x="5232654" y="0"/>
            <a:ext cx="3911400" cy="6858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rPr>
              <a:t>Seth Cogswell</a:t>
            </a:r>
            <a:endParaRPr sz="3600">
              <a:solidFill>
                <a:srgbClr val="FFFFFF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rgbClr val="888888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rgbClr val="888888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rgbClr val="888888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888888"/>
                </a:solidFill>
                <a:latin typeface="Oswald"/>
                <a:ea typeface="Oswald"/>
                <a:cs typeface="Oswald"/>
                <a:sym typeface="Oswald"/>
              </a:rPr>
              <a:t>graphite on paper</a:t>
            </a:r>
            <a:endParaRPr sz="3000">
              <a:solidFill>
                <a:srgbClr val="888888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rgbClr val="888888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888888"/>
                </a:solidFill>
                <a:latin typeface="Oswald"/>
                <a:ea typeface="Oswald"/>
                <a:cs typeface="Oswald"/>
                <a:sym typeface="Oswald"/>
              </a:rPr>
              <a:t>Fall 2025</a:t>
            </a:r>
            <a:endParaRPr sz="3000">
              <a:solidFill>
                <a:srgbClr val="888888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rgbClr val="888888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888888"/>
                </a:solidFill>
                <a:latin typeface="Oswald"/>
                <a:ea typeface="Oswald"/>
                <a:cs typeface="Oswald"/>
                <a:sym typeface="Oswald"/>
              </a:rPr>
              <a:t>Citadel High</a:t>
            </a:r>
            <a:endParaRPr sz="3000">
              <a:solidFill>
                <a:srgbClr val="888888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</p:spTree>
  </p:cSld>
  <p:clrMapOvr>
    <a:masterClrMapping/>
  </p:clrMapOvr>
</p:sld>
</file>

<file path=ppt/slides/slide29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76" name="Shape 2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77" name="Google Shape;2177;p306"/>
          <p:cNvGrpSpPr/>
          <p:nvPr/>
        </p:nvGrpSpPr>
        <p:grpSpPr>
          <a:xfrm>
            <a:off x="145200" y="229550"/>
            <a:ext cx="8895205" cy="2057400"/>
            <a:chOff x="145200" y="229550"/>
            <a:chExt cx="8895205" cy="2057400"/>
          </a:xfrm>
        </p:grpSpPr>
        <p:pic>
          <p:nvPicPr>
            <p:cNvPr id="2178" name="Google Shape;2178;p306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145200" y="468025"/>
              <a:ext cx="2057401" cy="158045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79" name="Google Shape;2179;p306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2343285" y="229550"/>
              <a:ext cx="1571105" cy="20574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80" name="Google Shape;2180;p306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4055074" y="229550"/>
              <a:ext cx="1571105" cy="20574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81" name="Google Shape;2181;p306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5766863" y="229550"/>
              <a:ext cx="1561753" cy="20574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82" name="Google Shape;2182;p306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7469300" y="229550"/>
              <a:ext cx="1571105" cy="20574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183" name="Google Shape;2183;p306"/>
          <p:cNvGrpSpPr/>
          <p:nvPr/>
        </p:nvGrpSpPr>
        <p:grpSpPr>
          <a:xfrm>
            <a:off x="145209" y="2446500"/>
            <a:ext cx="8895190" cy="2079778"/>
            <a:chOff x="145209" y="2446500"/>
            <a:chExt cx="8895190" cy="2079778"/>
          </a:xfrm>
        </p:grpSpPr>
        <p:pic>
          <p:nvPicPr>
            <p:cNvPr id="2184" name="Google Shape;2184;p306"/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>
              <a:off x="6983000" y="2459525"/>
              <a:ext cx="2057399" cy="206675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85" name="Google Shape;2185;p306"/>
            <p:cNvPicPr preferRelativeResize="0"/>
            <p:nvPr/>
          </p:nvPicPr>
          <p:blipFill>
            <a:blip r:embed="rId9">
              <a:alphaModFix/>
            </a:blip>
            <a:stretch>
              <a:fillRect/>
            </a:stretch>
          </p:blipFill>
          <p:spPr>
            <a:xfrm>
              <a:off x="145209" y="2446500"/>
              <a:ext cx="1954530" cy="20574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86" name="Google Shape;2186;p306"/>
            <p:cNvPicPr preferRelativeResize="0"/>
            <p:nvPr/>
          </p:nvPicPr>
          <p:blipFill>
            <a:blip r:embed="rId10">
              <a:alphaModFix/>
            </a:blip>
            <a:stretch>
              <a:fillRect/>
            </a:stretch>
          </p:blipFill>
          <p:spPr>
            <a:xfrm>
              <a:off x="2156253" y="2464200"/>
              <a:ext cx="1571106" cy="20574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87" name="Google Shape;2187;p306"/>
            <p:cNvPicPr preferRelativeResize="0"/>
            <p:nvPr/>
          </p:nvPicPr>
          <p:blipFill>
            <a:blip r:embed="rId11">
              <a:alphaModFix/>
            </a:blip>
            <a:stretch>
              <a:fillRect/>
            </a:stretch>
          </p:blipFill>
          <p:spPr>
            <a:xfrm>
              <a:off x="3783872" y="2464200"/>
              <a:ext cx="1505643" cy="20574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88" name="Google Shape;2188;p306"/>
            <p:cNvPicPr preferRelativeResize="0"/>
            <p:nvPr/>
          </p:nvPicPr>
          <p:blipFill>
            <a:blip r:embed="rId12">
              <a:alphaModFix/>
            </a:blip>
            <a:stretch>
              <a:fillRect/>
            </a:stretch>
          </p:blipFill>
          <p:spPr>
            <a:xfrm>
              <a:off x="5346028" y="2464200"/>
              <a:ext cx="1580458" cy="20574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189" name="Google Shape;2189;p306"/>
          <p:cNvGrpSpPr/>
          <p:nvPr/>
        </p:nvGrpSpPr>
        <p:grpSpPr>
          <a:xfrm>
            <a:off x="145200" y="4663450"/>
            <a:ext cx="8895205" cy="2057400"/>
            <a:chOff x="145200" y="4663450"/>
            <a:chExt cx="8895205" cy="2057400"/>
          </a:xfrm>
        </p:grpSpPr>
        <p:pic>
          <p:nvPicPr>
            <p:cNvPr id="2190" name="Google Shape;2190;p306"/>
            <p:cNvPicPr preferRelativeResize="0"/>
            <p:nvPr/>
          </p:nvPicPr>
          <p:blipFill>
            <a:blip r:embed="rId13">
              <a:alphaModFix/>
            </a:blip>
            <a:stretch>
              <a:fillRect/>
            </a:stretch>
          </p:blipFill>
          <p:spPr>
            <a:xfrm>
              <a:off x="145200" y="4663450"/>
              <a:ext cx="1571105" cy="20574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91" name="Google Shape;2191;p306"/>
            <p:cNvPicPr preferRelativeResize="0"/>
            <p:nvPr/>
          </p:nvPicPr>
          <p:blipFill>
            <a:blip r:embed="rId14">
              <a:alphaModFix/>
            </a:blip>
            <a:stretch>
              <a:fillRect/>
            </a:stretch>
          </p:blipFill>
          <p:spPr>
            <a:xfrm>
              <a:off x="1980901" y="4663450"/>
              <a:ext cx="1571105" cy="20574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92" name="Google Shape;2192;p306"/>
            <p:cNvPicPr preferRelativeResize="0"/>
            <p:nvPr/>
          </p:nvPicPr>
          <p:blipFill>
            <a:blip r:embed="rId15">
              <a:alphaModFix/>
            </a:blip>
            <a:stretch>
              <a:fillRect/>
            </a:stretch>
          </p:blipFill>
          <p:spPr>
            <a:xfrm>
              <a:off x="3816601" y="4663450"/>
              <a:ext cx="1561754" cy="20574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93" name="Google Shape;2193;p306"/>
            <p:cNvPicPr preferRelativeResize="0"/>
            <p:nvPr/>
          </p:nvPicPr>
          <p:blipFill>
            <a:blip r:embed="rId16">
              <a:alphaModFix/>
            </a:blip>
            <a:stretch>
              <a:fillRect/>
            </a:stretch>
          </p:blipFill>
          <p:spPr>
            <a:xfrm>
              <a:off x="5642951" y="4663450"/>
              <a:ext cx="1561753" cy="20574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94" name="Google Shape;2194;p306"/>
            <p:cNvPicPr preferRelativeResize="0"/>
            <p:nvPr/>
          </p:nvPicPr>
          <p:blipFill>
            <a:blip r:embed="rId17">
              <a:alphaModFix/>
            </a:blip>
            <a:stretch>
              <a:fillRect/>
            </a:stretch>
          </p:blipFill>
          <p:spPr>
            <a:xfrm>
              <a:off x="7469300" y="4663450"/>
              <a:ext cx="1571105" cy="205740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" name="Google Shape;69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09951" y="2331722"/>
            <a:ext cx="1689812" cy="2194560"/>
          </a:xfrm>
          <a:prstGeom prst="rect">
            <a:avLst/>
          </a:prstGeom>
          <a:noFill/>
          <a:ln>
            <a:noFill/>
          </a:ln>
        </p:spPr>
      </p:pic>
      <p:pic>
        <p:nvPicPr>
          <p:cNvPr id="70" name="Google Shape;70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707209" y="5"/>
            <a:ext cx="1689811" cy="2194560"/>
          </a:xfrm>
          <a:prstGeom prst="rect">
            <a:avLst/>
          </a:prstGeom>
          <a:noFill/>
          <a:ln>
            <a:noFill/>
          </a:ln>
        </p:spPr>
      </p:pic>
      <p:pic>
        <p:nvPicPr>
          <p:cNvPr id="71" name="Google Shape;71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712692" y="4663430"/>
            <a:ext cx="1689810" cy="2194560"/>
          </a:xfrm>
          <a:prstGeom prst="rect">
            <a:avLst/>
          </a:prstGeom>
          <a:noFill/>
          <a:ln>
            <a:noFill/>
          </a:ln>
        </p:spPr>
      </p:pic>
      <p:pic>
        <p:nvPicPr>
          <p:cNvPr id="72" name="Google Shape;72;p1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73392" y="2331724"/>
            <a:ext cx="1700784" cy="2194560"/>
          </a:xfrm>
          <a:prstGeom prst="rect">
            <a:avLst/>
          </a:prstGeom>
          <a:noFill/>
          <a:ln>
            <a:noFill/>
          </a:ln>
        </p:spPr>
      </p:pic>
      <p:pic>
        <p:nvPicPr>
          <p:cNvPr id="73" name="Google Shape;73;p1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978880" y="4663433"/>
            <a:ext cx="1689811" cy="2194560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1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978879" y="3"/>
            <a:ext cx="1689811" cy="2194560"/>
          </a:xfrm>
          <a:prstGeom prst="rect">
            <a:avLst/>
          </a:prstGeom>
          <a:noFill/>
          <a:ln>
            <a:noFill/>
          </a:ln>
        </p:spPr>
      </p:pic>
      <p:pic>
        <p:nvPicPr>
          <p:cNvPr id="75" name="Google Shape;75;p15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6435535" y="5"/>
            <a:ext cx="1689812" cy="2194560"/>
          </a:xfrm>
          <a:prstGeom prst="rect">
            <a:avLst/>
          </a:prstGeom>
          <a:noFill/>
          <a:ln>
            <a:noFill/>
          </a:ln>
        </p:spPr>
      </p:pic>
      <p:pic>
        <p:nvPicPr>
          <p:cNvPr id="76" name="Google Shape;76;p15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6435536" y="2331722"/>
            <a:ext cx="1689811" cy="2194560"/>
          </a:xfrm>
          <a:prstGeom prst="rect">
            <a:avLst/>
          </a:prstGeom>
          <a:noFill/>
          <a:ln>
            <a:noFill/>
          </a:ln>
        </p:spPr>
      </p:pic>
      <p:pic>
        <p:nvPicPr>
          <p:cNvPr id="77" name="Google Shape;77;p15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6441013" y="4663435"/>
            <a:ext cx="1678838" cy="21945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266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42"/>
          <p:cNvSpPr txBox="1"/>
          <p:nvPr>
            <p:ph type="title"/>
          </p:nvPr>
        </p:nvSpPr>
        <p:spPr>
          <a:xfrm>
            <a:off x="5276850" y="0"/>
            <a:ext cx="3867300" cy="6865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Wangari Mathenge</a:t>
            </a:r>
            <a:endParaRPr>
              <a:solidFill>
                <a:srgbClr val="B7B7B7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B7B7B7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B7B7B7"/>
                </a:solidFill>
              </a:rPr>
              <a:t>graphite and coloured pencil on paper</a:t>
            </a:r>
            <a:endParaRPr>
              <a:solidFill>
                <a:srgbClr val="B7B7B7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B7B7B7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B7B7B7"/>
                </a:solidFill>
              </a:rPr>
              <a:t>Spring 2022</a:t>
            </a:r>
            <a:endParaRPr sz="2400">
              <a:solidFill>
                <a:srgbClr val="B7B7B7"/>
              </a:solidFill>
            </a:endParaRPr>
          </a:p>
        </p:txBody>
      </p:sp>
      <p:pic>
        <p:nvPicPr>
          <p:cNvPr id="268" name="Google Shape;268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4972050" cy="645720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272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p43"/>
          <p:cNvSpPr txBox="1"/>
          <p:nvPr>
            <p:ph type="title"/>
          </p:nvPr>
        </p:nvSpPr>
        <p:spPr>
          <a:xfrm>
            <a:off x="5276850" y="0"/>
            <a:ext cx="3867300" cy="6865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Tia Eshetu</a:t>
            </a:r>
            <a:endParaRPr>
              <a:solidFill>
                <a:srgbClr val="B7B7B7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B7B7B7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B7B7B7"/>
                </a:solidFill>
              </a:rPr>
              <a:t>graphite on paper</a:t>
            </a:r>
            <a:endParaRPr>
              <a:solidFill>
                <a:srgbClr val="B7B7B7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B7B7B7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B7B7B7"/>
                </a:solidFill>
              </a:rPr>
              <a:t>Spring 2022</a:t>
            </a:r>
            <a:endParaRPr sz="2400">
              <a:solidFill>
                <a:srgbClr val="B7B7B7"/>
              </a:solidFill>
            </a:endParaRPr>
          </a:p>
        </p:txBody>
      </p:sp>
      <p:pic>
        <p:nvPicPr>
          <p:cNvPr id="274" name="Google Shape;274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4972050" cy="64238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278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p44"/>
          <p:cNvSpPr txBox="1"/>
          <p:nvPr>
            <p:ph type="title"/>
          </p:nvPr>
        </p:nvSpPr>
        <p:spPr>
          <a:xfrm>
            <a:off x="5276850" y="0"/>
            <a:ext cx="3867300" cy="6865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Simone Singh</a:t>
            </a:r>
            <a:endParaRPr>
              <a:solidFill>
                <a:srgbClr val="B7B7B7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B7B7B7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B7B7B7"/>
                </a:solidFill>
              </a:rPr>
              <a:t>graphite on paper</a:t>
            </a:r>
            <a:endParaRPr>
              <a:solidFill>
                <a:srgbClr val="B7B7B7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B7B7B7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B7B7B7"/>
                </a:solidFill>
              </a:rPr>
              <a:t>Spring 2022</a:t>
            </a:r>
            <a:endParaRPr sz="2400">
              <a:solidFill>
                <a:srgbClr val="B7B7B7"/>
              </a:solidFill>
            </a:endParaRPr>
          </a:p>
        </p:txBody>
      </p:sp>
      <p:pic>
        <p:nvPicPr>
          <p:cNvPr id="280" name="Google Shape;280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4972050" cy="646560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284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p45"/>
          <p:cNvSpPr txBox="1"/>
          <p:nvPr>
            <p:ph type="title"/>
          </p:nvPr>
        </p:nvSpPr>
        <p:spPr>
          <a:xfrm>
            <a:off x="5276850" y="0"/>
            <a:ext cx="3867300" cy="6865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Airon Miko Ortega</a:t>
            </a:r>
            <a:endParaRPr>
              <a:solidFill>
                <a:srgbClr val="B7B7B7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B7B7B7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B7B7B7"/>
                </a:solidFill>
              </a:rPr>
              <a:t>graphite on paper</a:t>
            </a:r>
            <a:endParaRPr>
              <a:solidFill>
                <a:srgbClr val="B7B7B7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B7B7B7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B7B7B7"/>
                </a:solidFill>
              </a:rPr>
              <a:t>Spring 2022</a:t>
            </a:r>
            <a:endParaRPr sz="2400">
              <a:solidFill>
                <a:srgbClr val="B7B7B7"/>
              </a:solidFill>
            </a:endParaRPr>
          </a:p>
        </p:txBody>
      </p:sp>
      <p:pic>
        <p:nvPicPr>
          <p:cNvPr id="286" name="Google Shape;286;p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4972051" cy="64404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290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p46"/>
          <p:cNvSpPr txBox="1"/>
          <p:nvPr>
            <p:ph type="title"/>
          </p:nvPr>
        </p:nvSpPr>
        <p:spPr>
          <a:xfrm>
            <a:off x="5276850" y="0"/>
            <a:ext cx="3867300" cy="6865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Amebe Ngei</a:t>
            </a:r>
            <a:endParaRPr>
              <a:solidFill>
                <a:srgbClr val="B7B7B7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B7B7B7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B7B7B7"/>
                </a:solidFill>
              </a:rPr>
              <a:t>graphite on paper</a:t>
            </a:r>
            <a:endParaRPr>
              <a:solidFill>
                <a:srgbClr val="B7B7B7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B7B7B7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B7B7B7"/>
                </a:solidFill>
              </a:rPr>
              <a:t>Spring 2022</a:t>
            </a:r>
            <a:endParaRPr sz="2400">
              <a:solidFill>
                <a:srgbClr val="B7B7B7"/>
              </a:solidFill>
            </a:endParaRPr>
          </a:p>
        </p:txBody>
      </p:sp>
      <p:pic>
        <p:nvPicPr>
          <p:cNvPr id="292" name="Google Shape;292;p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4972050" cy="645720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296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p47"/>
          <p:cNvSpPr txBox="1"/>
          <p:nvPr>
            <p:ph type="title"/>
          </p:nvPr>
        </p:nvSpPr>
        <p:spPr>
          <a:xfrm>
            <a:off x="5276850" y="0"/>
            <a:ext cx="3867300" cy="6865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Aron Campbell</a:t>
            </a:r>
            <a:endParaRPr>
              <a:solidFill>
                <a:srgbClr val="B7B7B7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B7B7B7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B7B7B7"/>
                </a:solidFill>
              </a:rPr>
              <a:t>graphite on paper</a:t>
            </a:r>
            <a:endParaRPr>
              <a:solidFill>
                <a:srgbClr val="B7B7B7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B7B7B7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B7B7B7"/>
                </a:solidFill>
              </a:rPr>
              <a:t>Spring 2022</a:t>
            </a:r>
            <a:endParaRPr sz="2400">
              <a:solidFill>
                <a:srgbClr val="B7B7B7"/>
              </a:solidFill>
            </a:endParaRPr>
          </a:p>
        </p:txBody>
      </p:sp>
      <p:pic>
        <p:nvPicPr>
          <p:cNvPr id="298" name="Google Shape;298;p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4972050" cy="645720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302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p48"/>
          <p:cNvSpPr txBox="1"/>
          <p:nvPr>
            <p:ph type="title"/>
          </p:nvPr>
        </p:nvSpPr>
        <p:spPr>
          <a:xfrm>
            <a:off x="5276850" y="0"/>
            <a:ext cx="3867300" cy="6865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Brennan Murphy</a:t>
            </a:r>
            <a:endParaRPr>
              <a:solidFill>
                <a:srgbClr val="B7B7B7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B7B7B7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B7B7B7"/>
                </a:solidFill>
              </a:rPr>
              <a:t>graphite on paper</a:t>
            </a:r>
            <a:endParaRPr>
              <a:solidFill>
                <a:srgbClr val="B7B7B7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B7B7B7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B7B7B7"/>
                </a:solidFill>
              </a:rPr>
              <a:t>Spring 2022</a:t>
            </a:r>
            <a:endParaRPr sz="2400">
              <a:solidFill>
                <a:srgbClr val="B7B7B7"/>
              </a:solidFill>
            </a:endParaRPr>
          </a:p>
        </p:txBody>
      </p:sp>
      <p:pic>
        <p:nvPicPr>
          <p:cNvPr id="304" name="Google Shape;304;p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4972051" cy="64404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308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49"/>
          <p:cNvSpPr txBox="1"/>
          <p:nvPr>
            <p:ph type="title"/>
          </p:nvPr>
        </p:nvSpPr>
        <p:spPr>
          <a:xfrm>
            <a:off x="150" y="5946800"/>
            <a:ext cx="9144000" cy="918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Jo Scanlan-Casey, </a:t>
            </a:r>
            <a:r>
              <a:rPr lang="en">
                <a:solidFill>
                  <a:srgbClr val="B7B7B7"/>
                </a:solidFill>
              </a:rPr>
              <a:t>graphite on paper, Spring 2022</a:t>
            </a:r>
            <a:endParaRPr sz="2400">
              <a:solidFill>
                <a:srgbClr val="B7B7B7"/>
              </a:solidFill>
            </a:endParaRPr>
          </a:p>
        </p:txBody>
      </p:sp>
      <p:pic>
        <p:nvPicPr>
          <p:cNvPr id="310" name="Google Shape;310;p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21588" y="0"/>
            <a:ext cx="7701116" cy="5946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314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p50"/>
          <p:cNvSpPr txBox="1"/>
          <p:nvPr>
            <p:ph type="title"/>
          </p:nvPr>
        </p:nvSpPr>
        <p:spPr>
          <a:xfrm>
            <a:off x="5276850" y="0"/>
            <a:ext cx="3867300" cy="6865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Deborah Belachew</a:t>
            </a:r>
            <a:endParaRPr>
              <a:solidFill>
                <a:srgbClr val="B7B7B7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B7B7B7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B7B7B7"/>
                </a:solidFill>
              </a:rPr>
              <a:t>graphite on paper</a:t>
            </a:r>
            <a:endParaRPr>
              <a:solidFill>
                <a:srgbClr val="B7B7B7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B7B7B7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B7B7B7"/>
                </a:solidFill>
              </a:rPr>
              <a:t>Spring 2022</a:t>
            </a:r>
            <a:endParaRPr sz="2400">
              <a:solidFill>
                <a:srgbClr val="B7B7B7"/>
              </a:solidFill>
            </a:endParaRPr>
          </a:p>
        </p:txBody>
      </p:sp>
      <p:pic>
        <p:nvPicPr>
          <p:cNvPr id="316" name="Google Shape;316;p5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4659325" cy="6553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320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1" name="Google Shape;321;p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76350" y="-2862"/>
            <a:ext cx="1685434" cy="2194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22" name="Google Shape;322;p5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748342" y="0"/>
            <a:ext cx="1685424" cy="218886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3" name="Google Shape;323;p5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220325" y="5650"/>
            <a:ext cx="1685426" cy="2177555"/>
          </a:xfrm>
          <a:prstGeom prst="rect">
            <a:avLst/>
          </a:prstGeom>
          <a:noFill/>
          <a:ln>
            <a:noFill/>
          </a:ln>
        </p:spPr>
      </p:pic>
      <p:pic>
        <p:nvPicPr>
          <p:cNvPr id="324" name="Google Shape;324;p5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0" y="2327500"/>
            <a:ext cx="1685425" cy="2191707"/>
          </a:xfrm>
          <a:prstGeom prst="rect">
            <a:avLst/>
          </a:prstGeom>
          <a:noFill/>
          <a:ln>
            <a:noFill/>
          </a:ln>
        </p:spPr>
      </p:pic>
      <p:pic>
        <p:nvPicPr>
          <p:cNvPr id="325" name="Google Shape;325;p5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486192" y="2331751"/>
            <a:ext cx="1685425" cy="2183197"/>
          </a:xfrm>
          <a:prstGeom prst="rect">
            <a:avLst/>
          </a:prstGeom>
          <a:noFill/>
          <a:ln>
            <a:noFill/>
          </a:ln>
        </p:spPr>
      </p:pic>
      <p:pic>
        <p:nvPicPr>
          <p:cNvPr id="326" name="Google Shape;326;p51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972384" y="2334564"/>
            <a:ext cx="1685424" cy="2188863"/>
          </a:xfrm>
          <a:prstGeom prst="rect">
            <a:avLst/>
          </a:prstGeom>
          <a:noFill/>
          <a:ln>
            <a:noFill/>
          </a:ln>
        </p:spPr>
      </p:pic>
      <p:pic>
        <p:nvPicPr>
          <p:cNvPr id="327" name="Google Shape;327;p51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7458575" y="2328925"/>
            <a:ext cx="1685424" cy="2188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8" name="Google Shape;328;p51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598150" y="4606278"/>
            <a:ext cx="1738334" cy="2251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29" name="Google Shape;329;p51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6715774" y="4606275"/>
            <a:ext cx="1600976" cy="2251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30" name="Google Shape;330;p51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3133070" y="4606275"/>
            <a:ext cx="2915981" cy="2251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6"/>
          <p:cNvSpPr txBox="1"/>
          <p:nvPr>
            <p:ph type="title"/>
          </p:nvPr>
        </p:nvSpPr>
        <p:spPr>
          <a:xfrm>
            <a:off x="5276850" y="0"/>
            <a:ext cx="3867300" cy="6865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Seongjin Kim</a:t>
            </a:r>
            <a:endParaRPr>
              <a:solidFill>
                <a:srgbClr val="B7B7B7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B7B7B7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B7B7B7"/>
                </a:solidFill>
              </a:rPr>
              <a:t>graphite on paper</a:t>
            </a:r>
            <a:endParaRPr>
              <a:solidFill>
                <a:srgbClr val="B7B7B7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B7B7B7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B7B7B7"/>
                </a:solidFill>
              </a:rPr>
              <a:t>Fall 2021</a:t>
            </a:r>
            <a:endParaRPr sz="2400">
              <a:solidFill>
                <a:srgbClr val="B7B7B7"/>
              </a:solidFill>
            </a:endParaRPr>
          </a:p>
        </p:txBody>
      </p:sp>
      <p:pic>
        <p:nvPicPr>
          <p:cNvPr id="83" name="Google Shape;83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8" y="-7"/>
            <a:ext cx="5280666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334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p52"/>
          <p:cNvSpPr txBox="1"/>
          <p:nvPr>
            <p:ph type="title"/>
          </p:nvPr>
        </p:nvSpPr>
        <p:spPr>
          <a:xfrm>
            <a:off x="671250" y="2855000"/>
            <a:ext cx="7852200" cy="1148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12</a:t>
            </a:r>
            <a:endParaRPr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339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0" name="Google Shape;340;p5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76350" y="0"/>
            <a:ext cx="1694214" cy="2194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41" name="Google Shape;341;p5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724888" y="-12"/>
            <a:ext cx="1694225" cy="219459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2" name="Google Shape;342;p5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240070" y="0"/>
            <a:ext cx="1665681" cy="2194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43" name="Google Shape;343;p5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0" y="2309336"/>
            <a:ext cx="1665675" cy="2171678"/>
          </a:xfrm>
          <a:prstGeom prst="rect">
            <a:avLst/>
          </a:prstGeom>
          <a:noFill/>
          <a:ln>
            <a:noFill/>
          </a:ln>
        </p:spPr>
      </p:pic>
      <p:pic>
        <p:nvPicPr>
          <p:cNvPr id="344" name="Google Shape;344;p5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492775" y="2312164"/>
            <a:ext cx="1665675" cy="2168848"/>
          </a:xfrm>
          <a:prstGeom prst="rect">
            <a:avLst/>
          </a:prstGeom>
          <a:noFill/>
          <a:ln>
            <a:noFill/>
          </a:ln>
        </p:spPr>
      </p:pic>
      <p:pic>
        <p:nvPicPr>
          <p:cNvPr id="345" name="Google Shape;345;p5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985550" y="2314982"/>
            <a:ext cx="1665676" cy="2163212"/>
          </a:xfrm>
          <a:prstGeom prst="rect">
            <a:avLst/>
          </a:prstGeom>
          <a:noFill/>
          <a:ln>
            <a:noFill/>
          </a:ln>
        </p:spPr>
      </p:pic>
      <p:pic>
        <p:nvPicPr>
          <p:cNvPr id="346" name="Google Shape;346;p53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7478325" y="2302127"/>
            <a:ext cx="1665676" cy="2163217"/>
          </a:xfrm>
          <a:prstGeom prst="rect">
            <a:avLst/>
          </a:prstGeom>
          <a:noFill/>
          <a:ln>
            <a:noFill/>
          </a:ln>
        </p:spPr>
      </p:pic>
      <p:pic>
        <p:nvPicPr>
          <p:cNvPr id="347" name="Google Shape;347;p53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276350" y="4600417"/>
            <a:ext cx="1733830" cy="2251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48" name="Google Shape;348;p53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3705088" y="4607745"/>
            <a:ext cx="1733825" cy="2248798"/>
          </a:xfrm>
          <a:prstGeom prst="rect">
            <a:avLst/>
          </a:prstGeom>
          <a:noFill/>
          <a:ln>
            <a:noFill/>
          </a:ln>
        </p:spPr>
      </p:pic>
      <p:pic>
        <p:nvPicPr>
          <p:cNvPr id="349" name="Google Shape;349;p53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6171925" y="4596012"/>
            <a:ext cx="1733825" cy="226053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353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p54"/>
          <p:cNvSpPr txBox="1"/>
          <p:nvPr>
            <p:ph type="title"/>
          </p:nvPr>
        </p:nvSpPr>
        <p:spPr>
          <a:xfrm>
            <a:off x="5276850" y="0"/>
            <a:ext cx="3867300" cy="6865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Estel Iscan-Insense</a:t>
            </a:r>
            <a:endParaRPr>
              <a:solidFill>
                <a:srgbClr val="B7B7B7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B7B7B7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B7B7B7"/>
                </a:solidFill>
              </a:rPr>
              <a:t>graphite on paper</a:t>
            </a:r>
            <a:endParaRPr>
              <a:solidFill>
                <a:srgbClr val="B7B7B7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B7B7B7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B7B7B7"/>
                </a:solidFill>
              </a:rPr>
              <a:t>Spring 2022</a:t>
            </a:r>
            <a:endParaRPr sz="2400">
              <a:solidFill>
                <a:srgbClr val="B7B7B7"/>
              </a:solidFill>
            </a:endParaRPr>
          </a:p>
        </p:txBody>
      </p:sp>
      <p:pic>
        <p:nvPicPr>
          <p:cNvPr id="355" name="Google Shape;355;p5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4972051" cy="64404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359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55"/>
          <p:cNvSpPr txBox="1"/>
          <p:nvPr>
            <p:ph type="title"/>
          </p:nvPr>
        </p:nvSpPr>
        <p:spPr>
          <a:xfrm>
            <a:off x="5276850" y="0"/>
            <a:ext cx="3867300" cy="6865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Ella Stockley-Smith</a:t>
            </a:r>
            <a:endParaRPr>
              <a:solidFill>
                <a:srgbClr val="B7B7B7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B7B7B7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B7B7B7"/>
                </a:solidFill>
              </a:rPr>
              <a:t>graphite on paper</a:t>
            </a:r>
            <a:endParaRPr>
              <a:solidFill>
                <a:srgbClr val="B7B7B7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B7B7B7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B7B7B7"/>
                </a:solidFill>
              </a:rPr>
              <a:t>Spring 2022</a:t>
            </a:r>
            <a:endParaRPr sz="2400">
              <a:solidFill>
                <a:srgbClr val="B7B7B7"/>
              </a:solidFill>
            </a:endParaRPr>
          </a:p>
        </p:txBody>
      </p:sp>
      <p:pic>
        <p:nvPicPr>
          <p:cNvPr id="361" name="Google Shape;361;p5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4972051" cy="64404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365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p56"/>
          <p:cNvSpPr txBox="1"/>
          <p:nvPr>
            <p:ph type="title"/>
          </p:nvPr>
        </p:nvSpPr>
        <p:spPr>
          <a:xfrm>
            <a:off x="5276850" y="0"/>
            <a:ext cx="3867300" cy="6865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Etta Jantzen</a:t>
            </a:r>
            <a:endParaRPr>
              <a:solidFill>
                <a:srgbClr val="B7B7B7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B7B7B7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B7B7B7"/>
                </a:solidFill>
              </a:rPr>
              <a:t>graphite and watercolour on paper</a:t>
            </a:r>
            <a:endParaRPr>
              <a:solidFill>
                <a:srgbClr val="B7B7B7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B7B7B7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B7B7B7"/>
                </a:solidFill>
              </a:rPr>
              <a:t>Spring 2022</a:t>
            </a:r>
            <a:endParaRPr sz="2400">
              <a:solidFill>
                <a:srgbClr val="B7B7B7"/>
              </a:solidFill>
            </a:endParaRPr>
          </a:p>
        </p:txBody>
      </p:sp>
      <p:pic>
        <p:nvPicPr>
          <p:cNvPr id="367" name="Google Shape;367;p5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4972050" cy="65507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37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p57"/>
          <p:cNvSpPr txBox="1"/>
          <p:nvPr>
            <p:ph type="title"/>
          </p:nvPr>
        </p:nvSpPr>
        <p:spPr>
          <a:xfrm>
            <a:off x="5276850" y="0"/>
            <a:ext cx="3867300" cy="6865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Jill Marsman</a:t>
            </a:r>
            <a:endParaRPr>
              <a:solidFill>
                <a:srgbClr val="B7B7B7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B7B7B7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B7B7B7"/>
                </a:solidFill>
              </a:rPr>
              <a:t>graphite and watercolour pencil on paper</a:t>
            </a:r>
            <a:endParaRPr>
              <a:solidFill>
                <a:srgbClr val="B7B7B7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B7B7B7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B7B7B7"/>
                </a:solidFill>
              </a:rPr>
              <a:t>Spring 2022</a:t>
            </a:r>
            <a:endParaRPr sz="2400">
              <a:solidFill>
                <a:srgbClr val="B7B7B7"/>
              </a:solidFill>
            </a:endParaRPr>
          </a:p>
        </p:txBody>
      </p:sp>
      <p:pic>
        <p:nvPicPr>
          <p:cNvPr id="373" name="Google Shape;373;p5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4972051" cy="648246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377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Google Shape;378;p58"/>
          <p:cNvSpPr txBox="1"/>
          <p:nvPr>
            <p:ph type="title"/>
          </p:nvPr>
        </p:nvSpPr>
        <p:spPr>
          <a:xfrm>
            <a:off x="5276850" y="0"/>
            <a:ext cx="3867300" cy="6865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Jace Barrett</a:t>
            </a:r>
            <a:endParaRPr>
              <a:solidFill>
                <a:srgbClr val="B7B7B7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B7B7B7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B7B7B7"/>
                </a:solidFill>
              </a:rPr>
              <a:t>graphite on paper</a:t>
            </a:r>
            <a:endParaRPr>
              <a:solidFill>
                <a:srgbClr val="B7B7B7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B7B7B7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B7B7B7"/>
                </a:solidFill>
              </a:rPr>
              <a:t>Spring 2022</a:t>
            </a:r>
            <a:endParaRPr sz="2400">
              <a:solidFill>
                <a:srgbClr val="B7B7B7"/>
              </a:solidFill>
            </a:endParaRPr>
          </a:p>
        </p:txBody>
      </p:sp>
      <p:pic>
        <p:nvPicPr>
          <p:cNvPr id="379" name="Google Shape;379;p5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4972049" cy="647402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383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59"/>
          <p:cNvSpPr txBox="1"/>
          <p:nvPr>
            <p:ph type="title"/>
          </p:nvPr>
        </p:nvSpPr>
        <p:spPr>
          <a:xfrm>
            <a:off x="5276850" y="0"/>
            <a:ext cx="3867300" cy="6865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Ray Cleary</a:t>
            </a:r>
            <a:endParaRPr>
              <a:solidFill>
                <a:srgbClr val="B7B7B7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B7B7B7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B7B7B7"/>
                </a:solidFill>
              </a:rPr>
              <a:t>graphite and watercolour pencil on paper</a:t>
            </a:r>
            <a:endParaRPr>
              <a:solidFill>
                <a:srgbClr val="B7B7B7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B7B7B7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B7B7B7"/>
                </a:solidFill>
              </a:rPr>
              <a:t>Spring 2022</a:t>
            </a:r>
            <a:endParaRPr sz="2400">
              <a:solidFill>
                <a:srgbClr val="B7B7B7"/>
              </a:solidFill>
            </a:endParaRPr>
          </a:p>
        </p:txBody>
      </p:sp>
      <p:pic>
        <p:nvPicPr>
          <p:cNvPr id="385" name="Google Shape;385;p5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4972050" cy="645720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389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Google Shape;390;p60"/>
          <p:cNvSpPr txBox="1"/>
          <p:nvPr>
            <p:ph type="title"/>
          </p:nvPr>
        </p:nvSpPr>
        <p:spPr>
          <a:xfrm>
            <a:off x="5276850" y="0"/>
            <a:ext cx="3867300" cy="6865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Nate</a:t>
            </a:r>
            <a:endParaRPr>
              <a:solidFill>
                <a:srgbClr val="B7B7B7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B7B7B7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B7B7B7"/>
                </a:solidFill>
              </a:rPr>
              <a:t>Olivia Sullivan Newhook</a:t>
            </a:r>
            <a:endParaRPr>
              <a:solidFill>
                <a:srgbClr val="B7B7B7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B7B7B7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B7B7B7"/>
                </a:solidFill>
              </a:rPr>
              <a:t>Spring 2022</a:t>
            </a:r>
            <a:endParaRPr sz="2400">
              <a:solidFill>
                <a:srgbClr val="B7B7B7"/>
              </a:solidFill>
            </a:endParaRPr>
          </a:p>
        </p:txBody>
      </p:sp>
      <p:pic>
        <p:nvPicPr>
          <p:cNvPr id="391" name="Google Shape;391;p6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4972050" cy="645720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395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p61"/>
          <p:cNvSpPr txBox="1"/>
          <p:nvPr>
            <p:ph type="title"/>
          </p:nvPr>
        </p:nvSpPr>
        <p:spPr>
          <a:xfrm>
            <a:off x="5276850" y="0"/>
            <a:ext cx="3867300" cy="6865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Jordan Daigle</a:t>
            </a:r>
            <a:endParaRPr>
              <a:solidFill>
                <a:srgbClr val="B7B7B7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B7B7B7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B7B7B7"/>
                </a:solidFill>
              </a:rPr>
              <a:t>graphite on paper</a:t>
            </a:r>
            <a:endParaRPr>
              <a:solidFill>
                <a:srgbClr val="B7B7B7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B7B7B7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B7B7B7"/>
                </a:solidFill>
              </a:rPr>
              <a:t>Spring 2022</a:t>
            </a:r>
            <a:endParaRPr sz="2400">
              <a:solidFill>
                <a:srgbClr val="B7B7B7"/>
              </a:solidFill>
            </a:endParaRPr>
          </a:p>
        </p:txBody>
      </p:sp>
      <p:pic>
        <p:nvPicPr>
          <p:cNvPr id="397" name="Google Shape;397;p6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4972050" cy="645720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7"/>
          <p:cNvSpPr txBox="1"/>
          <p:nvPr>
            <p:ph type="title"/>
          </p:nvPr>
        </p:nvSpPr>
        <p:spPr>
          <a:xfrm>
            <a:off x="5276850" y="0"/>
            <a:ext cx="3867300" cy="6865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Grote Rodriguez</a:t>
            </a:r>
            <a:endParaRPr>
              <a:solidFill>
                <a:srgbClr val="B7B7B7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B7B7B7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B7B7B7"/>
                </a:solidFill>
              </a:rPr>
              <a:t>graphite on paper</a:t>
            </a:r>
            <a:endParaRPr>
              <a:solidFill>
                <a:srgbClr val="B7B7B7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B7B7B7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B7B7B7"/>
                </a:solidFill>
              </a:rPr>
              <a:t>Fall 2021</a:t>
            </a:r>
            <a:endParaRPr sz="2400">
              <a:solidFill>
                <a:srgbClr val="B7B7B7"/>
              </a:solidFill>
            </a:endParaRPr>
          </a:p>
        </p:txBody>
      </p:sp>
      <p:pic>
        <p:nvPicPr>
          <p:cNvPr id="89" name="Google Shape;89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8" y="-10"/>
            <a:ext cx="5286673" cy="6865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40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Google Shape;402;p62"/>
          <p:cNvSpPr txBox="1"/>
          <p:nvPr>
            <p:ph type="title"/>
          </p:nvPr>
        </p:nvSpPr>
        <p:spPr>
          <a:xfrm>
            <a:off x="5276850" y="0"/>
            <a:ext cx="3867300" cy="6865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Joe Petrash</a:t>
            </a:r>
            <a:endParaRPr>
              <a:solidFill>
                <a:srgbClr val="B7B7B7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B7B7B7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B7B7B7"/>
                </a:solidFill>
              </a:rPr>
              <a:t>graphite on paper</a:t>
            </a:r>
            <a:endParaRPr>
              <a:solidFill>
                <a:srgbClr val="B7B7B7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B7B7B7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B7B7B7"/>
                </a:solidFill>
              </a:rPr>
              <a:t>Spring 2022</a:t>
            </a:r>
            <a:endParaRPr sz="2400">
              <a:solidFill>
                <a:srgbClr val="B7B7B7"/>
              </a:solidFill>
            </a:endParaRPr>
          </a:p>
        </p:txBody>
      </p:sp>
      <p:pic>
        <p:nvPicPr>
          <p:cNvPr id="403" name="Google Shape;403;p6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4972050" cy="644883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407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Google Shape;408;p63"/>
          <p:cNvSpPr txBox="1"/>
          <p:nvPr>
            <p:ph type="title"/>
          </p:nvPr>
        </p:nvSpPr>
        <p:spPr>
          <a:xfrm>
            <a:off x="5276850" y="0"/>
            <a:ext cx="3867300" cy="6865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Momiji O'Malley</a:t>
            </a:r>
            <a:endParaRPr>
              <a:solidFill>
                <a:srgbClr val="B7B7B7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B7B7B7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B7B7B7"/>
                </a:solidFill>
              </a:rPr>
              <a:t>graphite on paper</a:t>
            </a:r>
            <a:endParaRPr>
              <a:solidFill>
                <a:srgbClr val="B7B7B7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B7B7B7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B7B7B7"/>
                </a:solidFill>
              </a:rPr>
              <a:t>Spring 2022</a:t>
            </a:r>
            <a:endParaRPr sz="2400">
              <a:solidFill>
                <a:srgbClr val="B7B7B7"/>
              </a:solidFill>
            </a:endParaRPr>
          </a:p>
        </p:txBody>
      </p:sp>
      <p:pic>
        <p:nvPicPr>
          <p:cNvPr id="409" name="Google Shape;409;p6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4972051" cy="648246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413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4" name="Google Shape;414;p6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76350" y="0"/>
            <a:ext cx="1694214" cy="2194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15" name="Google Shape;415;p6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724888" y="-12"/>
            <a:ext cx="1694225" cy="2194590"/>
          </a:xfrm>
          <a:prstGeom prst="rect">
            <a:avLst/>
          </a:prstGeom>
          <a:noFill/>
          <a:ln>
            <a:noFill/>
          </a:ln>
        </p:spPr>
      </p:pic>
      <p:pic>
        <p:nvPicPr>
          <p:cNvPr id="416" name="Google Shape;416;p6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240070" y="0"/>
            <a:ext cx="1665681" cy="2194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17" name="Google Shape;417;p6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0" y="2309336"/>
            <a:ext cx="1665675" cy="2171678"/>
          </a:xfrm>
          <a:prstGeom prst="rect">
            <a:avLst/>
          </a:prstGeom>
          <a:noFill/>
          <a:ln>
            <a:noFill/>
          </a:ln>
        </p:spPr>
      </p:pic>
      <p:pic>
        <p:nvPicPr>
          <p:cNvPr id="418" name="Google Shape;418;p6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492775" y="2312164"/>
            <a:ext cx="1665675" cy="2168848"/>
          </a:xfrm>
          <a:prstGeom prst="rect">
            <a:avLst/>
          </a:prstGeom>
          <a:noFill/>
          <a:ln>
            <a:noFill/>
          </a:ln>
        </p:spPr>
      </p:pic>
      <p:pic>
        <p:nvPicPr>
          <p:cNvPr id="419" name="Google Shape;419;p64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985550" y="2314982"/>
            <a:ext cx="1665676" cy="2163212"/>
          </a:xfrm>
          <a:prstGeom prst="rect">
            <a:avLst/>
          </a:prstGeom>
          <a:noFill/>
          <a:ln>
            <a:noFill/>
          </a:ln>
        </p:spPr>
      </p:pic>
      <p:pic>
        <p:nvPicPr>
          <p:cNvPr id="420" name="Google Shape;420;p64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7478325" y="2302127"/>
            <a:ext cx="1665676" cy="2163217"/>
          </a:xfrm>
          <a:prstGeom prst="rect">
            <a:avLst/>
          </a:prstGeom>
          <a:noFill/>
          <a:ln>
            <a:noFill/>
          </a:ln>
        </p:spPr>
      </p:pic>
      <p:pic>
        <p:nvPicPr>
          <p:cNvPr id="421" name="Google Shape;421;p64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276350" y="4600417"/>
            <a:ext cx="1733830" cy="2251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22" name="Google Shape;422;p64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3705088" y="4607745"/>
            <a:ext cx="1733825" cy="2248798"/>
          </a:xfrm>
          <a:prstGeom prst="rect">
            <a:avLst/>
          </a:prstGeom>
          <a:noFill/>
          <a:ln>
            <a:noFill/>
          </a:ln>
        </p:spPr>
      </p:pic>
      <p:pic>
        <p:nvPicPr>
          <p:cNvPr id="423" name="Google Shape;423;p64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6171925" y="4596012"/>
            <a:ext cx="1733825" cy="226053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7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Google Shape;428;p65"/>
          <p:cNvSpPr txBox="1"/>
          <p:nvPr>
            <p:ph type="title"/>
          </p:nvPr>
        </p:nvSpPr>
        <p:spPr>
          <a:xfrm>
            <a:off x="671250" y="2855000"/>
            <a:ext cx="7852200" cy="1148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13</a:t>
            </a:r>
            <a:endParaRPr/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2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3" name="Google Shape;433;p6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667866" cy="2194560"/>
          </a:xfrm>
          <a:prstGeom prst="rect">
            <a:avLst/>
          </a:prstGeom>
          <a:noFill/>
          <a:ln>
            <a:noFill/>
          </a:ln>
        </p:spPr>
      </p:pic>
      <p:pic>
        <p:nvPicPr>
          <p:cNvPr id="434" name="Google Shape;434;p6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486555" y="0"/>
            <a:ext cx="1678838" cy="2194560"/>
          </a:xfrm>
          <a:prstGeom prst="rect">
            <a:avLst/>
          </a:prstGeom>
          <a:noFill/>
          <a:ln>
            <a:noFill/>
          </a:ln>
        </p:spPr>
      </p:pic>
      <p:pic>
        <p:nvPicPr>
          <p:cNvPr id="435" name="Google Shape;435;p6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984083" y="0"/>
            <a:ext cx="1667866" cy="2194560"/>
          </a:xfrm>
          <a:prstGeom prst="rect">
            <a:avLst/>
          </a:prstGeom>
          <a:noFill/>
          <a:ln>
            <a:noFill/>
          </a:ln>
        </p:spPr>
      </p:pic>
      <p:pic>
        <p:nvPicPr>
          <p:cNvPr id="436" name="Google Shape;436;p6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470638" y="0"/>
            <a:ext cx="1678838" cy="2194560"/>
          </a:xfrm>
          <a:prstGeom prst="rect">
            <a:avLst/>
          </a:prstGeom>
          <a:noFill/>
          <a:ln>
            <a:noFill/>
          </a:ln>
        </p:spPr>
      </p:pic>
      <p:pic>
        <p:nvPicPr>
          <p:cNvPr id="437" name="Google Shape;437;p6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0" y="2331725"/>
            <a:ext cx="1667866" cy="2194560"/>
          </a:xfrm>
          <a:prstGeom prst="rect">
            <a:avLst/>
          </a:prstGeom>
          <a:noFill/>
          <a:ln>
            <a:noFill/>
          </a:ln>
        </p:spPr>
      </p:pic>
      <p:pic>
        <p:nvPicPr>
          <p:cNvPr id="438" name="Google Shape;438;p66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431693" y="2331725"/>
            <a:ext cx="1678838" cy="2194560"/>
          </a:xfrm>
          <a:prstGeom prst="rect">
            <a:avLst/>
          </a:prstGeom>
          <a:noFill/>
          <a:ln>
            <a:noFill/>
          </a:ln>
        </p:spPr>
      </p:pic>
      <p:pic>
        <p:nvPicPr>
          <p:cNvPr id="439" name="Google Shape;439;p66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4874358" y="2331725"/>
            <a:ext cx="1667865" cy="2194560"/>
          </a:xfrm>
          <a:prstGeom prst="rect">
            <a:avLst/>
          </a:prstGeom>
          <a:noFill/>
          <a:ln>
            <a:noFill/>
          </a:ln>
        </p:spPr>
      </p:pic>
      <p:pic>
        <p:nvPicPr>
          <p:cNvPr id="440" name="Google Shape;440;p66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7306050" y="2330750"/>
            <a:ext cx="1843431" cy="2194560"/>
          </a:xfrm>
          <a:prstGeom prst="rect">
            <a:avLst/>
          </a:prstGeom>
          <a:noFill/>
          <a:ln>
            <a:noFill/>
          </a:ln>
        </p:spPr>
      </p:pic>
      <p:pic>
        <p:nvPicPr>
          <p:cNvPr id="441" name="Google Shape;441;p66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-5487" y="4663450"/>
            <a:ext cx="1678838" cy="2194560"/>
          </a:xfrm>
          <a:prstGeom prst="rect">
            <a:avLst/>
          </a:prstGeom>
          <a:noFill/>
          <a:ln>
            <a:noFill/>
          </a:ln>
        </p:spPr>
      </p:pic>
      <p:pic>
        <p:nvPicPr>
          <p:cNvPr id="442" name="Google Shape;442;p66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2495698" y="4663450"/>
            <a:ext cx="1656893" cy="2194560"/>
          </a:xfrm>
          <a:prstGeom prst="rect">
            <a:avLst/>
          </a:prstGeom>
          <a:noFill/>
          <a:ln>
            <a:noFill/>
          </a:ln>
        </p:spPr>
      </p:pic>
      <p:pic>
        <p:nvPicPr>
          <p:cNvPr id="443" name="Google Shape;443;p66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4974939" y="4663450"/>
            <a:ext cx="1678838" cy="2194560"/>
          </a:xfrm>
          <a:prstGeom prst="rect">
            <a:avLst/>
          </a:prstGeom>
          <a:noFill/>
          <a:ln>
            <a:noFill/>
          </a:ln>
        </p:spPr>
      </p:pic>
      <p:pic>
        <p:nvPicPr>
          <p:cNvPr id="444" name="Google Shape;444;p66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7476125" y="4661500"/>
            <a:ext cx="1667865" cy="21945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8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" name="Google Shape;449;p67"/>
          <p:cNvSpPr txBox="1"/>
          <p:nvPr>
            <p:ph type="title"/>
          </p:nvPr>
        </p:nvSpPr>
        <p:spPr>
          <a:xfrm>
            <a:off x="5257800" y="7825"/>
            <a:ext cx="3886500" cy="6858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anonymous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B7B7B7"/>
                </a:solidFill>
              </a:rPr>
              <a:t>graphite on paper</a:t>
            </a:r>
            <a:endParaRPr>
              <a:solidFill>
                <a:srgbClr val="B7B7B7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B7B7B7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B7B7B7"/>
                </a:solidFill>
              </a:rPr>
              <a:t>Fall 2022</a:t>
            </a:r>
            <a:endParaRPr>
              <a:solidFill>
                <a:srgbClr val="B7B7B7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B7B7B7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B7B7B7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Citadel Creates</a:t>
            </a:r>
            <a:endParaRPr sz="24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B7B7B7"/>
                </a:solidFill>
              </a:rPr>
              <a:t>@mrdrapak</a:t>
            </a:r>
            <a:endParaRPr sz="2400">
              <a:solidFill>
                <a:srgbClr val="B7B7B7"/>
              </a:solidFill>
            </a:endParaRPr>
          </a:p>
        </p:txBody>
      </p:sp>
      <p:pic>
        <p:nvPicPr>
          <p:cNvPr id="450" name="Google Shape;450;p6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7825"/>
            <a:ext cx="5212084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4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Google Shape;455;p68"/>
          <p:cNvSpPr txBox="1"/>
          <p:nvPr>
            <p:ph type="title"/>
          </p:nvPr>
        </p:nvSpPr>
        <p:spPr>
          <a:xfrm>
            <a:off x="5257800" y="7825"/>
            <a:ext cx="3886500" cy="6858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Alice Curry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B7B7B7"/>
                </a:solidFill>
              </a:rPr>
              <a:t>graphite on paper</a:t>
            </a:r>
            <a:endParaRPr>
              <a:solidFill>
                <a:srgbClr val="B7B7B7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B7B7B7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B7B7B7"/>
                </a:solidFill>
              </a:rPr>
              <a:t>Fall 2022</a:t>
            </a:r>
            <a:endParaRPr>
              <a:solidFill>
                <a:srgbClr val="B7B7B7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B7B7B7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B7B7B7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Citadel Creates</a:t>
            </a:r>
            <a:endParaRPr sz="24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B7B7B7"/>
                </a:solidFill>
              </a:rPr>
              <a:t>@mrdrapak</a:t>
            </a:r>
            <a:endParaRPr sz="2400">
              <a:solidFill>
                <a:srgbClr val="B7B7B7"/>
              </a:solidFill>
            </a:endParaRPr>
          </a:p>
        </p:txBody>
      </p:sp>
      <p:pic>
        <p:nvPicPr>
          <p:cNvPr id="456" name="Google Shape;456;p6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523952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0" name="Shape 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" name="Google Shape;461;p69"/>
          <p:cNvSpPr txBox="1"/>
          <p:nvPr>
            <p:ph type="title"/>
          </p:nvPr>
        </p:nvSpPr>
        <p:spPr>
          <a:xfrm>
            <a:off x="5257800" y="7825"/>
            <a:ext cx="3886500" cy="6858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Aresky Novelo Espinosa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B7B7B7"/>
                </a:solidFill>
              </a:rPr>
              <a:t>graphite on paper</a:t>
            </a:r>
            <a:endParaRPr>
              <a:solidFill>
                <a:srgbClr val="B7B7B7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B7B7B7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B7B7B7"/>
                </a:solidFill>
              </a:rPr>
              <a:t>Fall 2022</a:t>
            </a:r>
            <a:endParaRPr>
              <a:solidFill>
                <a:srgbClr val="B7B7B7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B7B7B7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B7B7B7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Citadel Creates</a:t>
            </a:r>
            <a:endParaRPr sz="24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B7B7B7"/>
                </a:solidFill>
              </a:rPr>
              <a:t>@mrdrapak</a:t>
            </a:r>
            <a:endParaRPr sz="2400">
              <a:solidFill>
                <a:srgbClr val="B7B7B7"/>
              </a:solidFill>
            </a:endParaRPr>
          </a:p>
        </p:txBody>
      </p:sp>
      <p:pic>
        <p:nvPicPr>
          <p:cNvPr id="462" name="Google Shape;462;p6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5225796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6" name="Shape 4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" name="Google Shape;467;p70"/>
          <p:cNvSpPr txBox="1"/>
          <p:nvPr>
            <p:ph type="title"/>
          </p:nvPr>
        </p:nvSpPr>
        <p:spPr>
          <a:xfrm>
            <a:off x="5257800" y="7825"/>
            <a:ext cx="3886500" cy="6858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Ashanti Sarmiento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B7B7B7"/>
                </a:solidFill>
              </a:rPr>
              <a:t>graphite on paper</a:t>
            </a:r>
            <a:endParaRPr>
              <a:solidFill>
                <a:srgbClr val="B7B7B7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B7B7B7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B7B7B7"/>
                </a:solidFill>
              </a:rPr>
              <a:t>Fall 2022</a:t>
            </a:r>
            <a:endParaRPr>
              <a:solidFill>
                <a:srgbClr val="B7B7B7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B7B7B7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B7B7B7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Citadel Creates</a:t>
            </a:r>
            <a:endParaRPr sz="24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B7B7B7"/>
                </a:solidFill>
              </a:rPr>
              <a:t>@mrdrapak</a:t>
            </a:r>
            <a:endParaRPr sz="2400">
              <a:solidFill>
                <a:srgbClr val="B7B7B7"/>
              </a:solidFill>
            </a:endParaRPr>
          </a:p>
        </p:txBody>
      </p:sp>
      <p:pic>
        <p:nvPicPr>
          <p:cNvPr id="468" name="Google Shape;468;p7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7825"/>
            <a:ext cx="523265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2" name="Shape 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" name="Google Shape;473;p71"/>
          <p:cNvSpPr txBox="1"/>
          <p:nvPr>
            <p:ph type="title"/>
          </p:nvPr>
        </p:nvSpPr>
        <p:spPr>
          <a:xfrm>
            <a:off x="5257800" y="7825"/>
            <a:ext cx="3886500" cy="6858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Brigid Libadia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B7B7B7"/>
                </a:solidFill>
              </a:rPr>
              <a:t>graphite on paper</a:t>
            </a:r>
            <a:endParaRPr>
              <a:solidFill>
                <a:srgbClr val="B7B7B7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B7B7B7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B7B7B7"/>
                </a:solidFill>
              </a:rPr>
              <a:t>Fall 2022</a:t>
            </a:r>
            <a:endParaRPr>
              <a:solidFill>
                <a:srgbClr val="B7B7B7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B7B7B7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B7B7B7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Citadel Creates</a:t>
            </a:r>
            <a:endParaRPr sz="24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B7B7B7"/>
                </a:solidFill>
              </a:rPr>
              <a:t>@mrdrapak</a:t>
            </a:r>
            <a:endParaRPr sz="2400">
              <a:solidFill>
                <a:srgbClr val="B7B7B7"/>
              </a:solidFill>
            </a:endParaRPr>
          </a:p>
        </p:txBody>
      </p:sp>
      <p:pic>
        <p:nvPicPr>
          <p:cNvPr id="474" name="Google Shape;474;p7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7825"/>
            <a:ext cx="5225796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8"/>
          <p:cNvSpPr txBox="1"/>
          <p:nvPr>
            <p:ph type="title"/>
          </p:nvPr>
        </p:nvSpPr>
        <p:spPr>
          <a:xfrm>
            <a:off x="5276850" y="0"/>
            <a:ext cx="3867300" cy="6865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Sophia Hewitt</a:t>
            </a:r>
            <a:endParaRPr>
              <a:solidFill>
                <a:srgbClr val="B7B7B7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B7B7B7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B7B7B7"/>
                </a:solidFill>
              </a:rPr>
              <a:t>graphite on paper</a:t>
            </a:r>
            <a:endParaRPr>
              <a:solidFill>
                <a:srgbClr val="B7B7B7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B7B7B7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B7B7B7"/>
                </a:solidFill>
              </a:rPr>
              <a:t>Fall 2021</a:t>
            </a:r>
            <a:endParaRPr sz="2400">
              <a:solidFill>
                <a:srgbClr val="B7B7B7"/>
              </a:solidFill>
            </a:endParaRPr>
          </a:p>
        </p:txBody>
      </p:sp>
      <p:pic>
        <p:nvPicPr>
          <p:cNvPr id="95" name="Google Shape;95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21" y="-10"/>
            <a:ext cx="528066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8" name="Shape 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" name="Google Shape;479;p72"/>
          <p:cNvSpPr txBox="1"/>
          <p:nvPr>
            <p:ph type="title"/>
          </p:nvPr>
        </p:nvSpPr>
        <p:spPr>
          <a:xfrm>
            <a:off x="5257800" y="7825"/>
            <a:ext cx="3886500" cy="6858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Brooke Howes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B7B7B7"/>
                </a:solidFill>
              </a:rPr>
              <a:t>graphite on paper</a:t>
            </a:r>
            <a:endParaRPr>
              <a:solidFill>
                <a:srgbClr val="B7B7B7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B7B7B7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B7B7B7"/>
                </a:solidFill>
              </a:rPr>
              <a:t>Fall 2022</a:t>
            </a:r>
            <a:endParaRPr>
              <a:solidFill>
                <a:srgbClr val="B7B7B7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B7B7B7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B7B7B7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Citadel Creates</a:t>
            </a:r>
            <a:endParaRPr sz="24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B7B7B7"/>
                </a:solidFill>
              </a:rPr>
              <a:t>@mrdrapak</a:t>
            </a:r>
            <a:endParaRPr sz="2400">
              <a:solidFill>
                <a:srgbClr val="B7B7B7"/>
              </a:solidFill>
            </a:endParaRPr>
          </a:p>
        </p:txBody>
      </p:sp>
      <p:pic>
        <p:nvPicPr>
          <p:cNvPr id="480" name="Google Shape;480;p7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523266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4" name="Shape 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" name="Google Shape;485;p73"/>
          <p:cNvSpPr txBox="1"/>
          <p:nvPr>
            <p:ph type="title"/>
          </p:nvPr>
        </p:nvSpPr>
        <p:spPr>
          <a:xfrm>
            <a:off x="5257800" y="7825"/>
            <a:ext cx="3886500" cy="6858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Drew Gooding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B7B7B7"/>
                </a:solidFill>
              </a:rPr>
              <a:t>graphite on paper</a:t>
            </a:r>
            <a:endParaRPr>
              <a:solidFill>
                <a:srgbClr val="B7B7B7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B7B7B7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B7B7B7"/>
                </a:solidFill>
              </a:rPr>
              <a:t>Fall 2022</a:t>
            </a:r>
            <a:endParaRPr>
              <a:solidFill>
                <a:srgbClr val="B7B7B7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B7B7B7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B7B7B7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Citadel Creates</a:t>
            </a:r>
            <a:endParaRPr sz="24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B7B7B7"/>
                </a:solidFill>
              </a:rPr>
              <a:t>@mrdrapak</a:t>
            </a:r>
            <a:endParaRPr sz="2400">
              <a:solidFill>
                <a:srgbClr val="B7B7B7"/>
              </a:solidFill>
            </a:endParaRPr>
          </a:p>
        </p:txBody>
      </p:sp>
      <p:pic>
        <p:nvPicPr>
          <p:cNvPr id="486" name="Google Shape;486;p7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521893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0" name="Shape 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" name="Google Shape;491;p74"/>
          <p:cNvSpPr txBox="1"/>
          <p:nvPr>
            <p:ph type="title"/>
          </p:nvPr>
        </p:nvSpPr>
        <p:spPr>
          <a:xfrm>
            <a:off x="5774425" y="7825"/>
            <a:ext cx="3369900" cy="6858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Erin Keaveny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B7B7B7"/>
                </a:solidFill>
              </a:rPr>
              <a:t>graphite on paper</a:t>
            </a:r>
            <a:endParaRPr>
              <a:solidFill>
                <a:srgbClr val="B7B7B7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B7B7B7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B7B7B7"/>
                </a:solidFill>
              </a:rPr>
              <a:t>Fall 2022</a:t>
            </a:r>
            <a:endParaRPr>
              <a:solidFill>
                <a:srgbClr val="B7B7B7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B7B7B7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B7B7B7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Citadel Creates</a:t>
            </a:r>
            <a:endParaRPr sz="24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B7B7B7"/>
                </a:solidFill>
              </a:rPr>
              <a:t>@mrdrapak</a:t>
            </a:r>
            <a:endParaRPr sz="2400">
              <a:solidFill>
                <a:srgbClr val="B7B7B7"/>
              </a:solidFill>
            </a:endParaRPr>
          </a:p>
        </p:txBody>
      </p:sp>
      <p:pic>
        <p:nvPicPr>
          <p:cNvPr id="492" name="Google Shape;492;p7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5774434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6" name="Shape 4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7" name="Google Shape;497;p75"/>
          <p:cNvSpPr txBox="1"/>
          <p:nvPr>
            <p:ph type="title"/>
          </p:nvPr>
        </p:nvSpPr>
        <p:spPr>
          <a:xfrm>
            <a:off x="5257800" y="7825"/>
            <a:ext cx="3886500" cy="6858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Erin Kells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B7B7B7"/>
                </a:solidFill>
              </a:rPr>
              <a:t>graphite on paper</a:t>
            </a:r>
            <a:endParaRPr>
              <a:solidFill>
                <a:srgbClr val="B7B7B7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B7B7B7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B7B7B7"/>
                </a:solidFill>
              </a:rPr>
              <a:t>Fall 2022</a:t>
            </a:r>
            <a:endParaRPr>
              <a:solidFill>
                <a:srgbClr val="B7B7B7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B7B7B7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B7B7B7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Citadel Creates</a:t>
            </a:r>
            <a:endParaRPr sz="24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B7B7B7"/>
                </a:solidFill>
              </a:rPr>
              <a:t>@mrdrapak</a:t>
            </a:r>
            <a:endParaRPr sz="2400">
              <a:solidFill>
                <a:srgbClr val="B7B7B7"/>
              </a:solidFill>
            </a:endParaRPr>
          </a:p>
        </p:txBody>
      </p:sp>
      <p:pic>
        <p:nvPicPr>
          <p:cNvPr id="498" name="Google Shape;498;p7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7825"/>
            <a:ext cx="523266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02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Google Shape;503;p76"/>
          <p:cNvSpPr txBox="1"/>
          <p:nvPr>
            <p:ph type="title"/>
          </p:nvPr>
        </p:nvSpPr>
        <p:spPr>
          <a:xfrm>
            <a:off x="5257800" y="7825"/>
            <a:ext cx="3886500" cy="6858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Josefa Hernandez Ureta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B7B7B7"/>
                </a:solidFill>
              </a:rPr>
              <a:t>graphite and watercolour on paper</a:t>
            </a:r>
            <a:endParaRPr>
              <a:solidFill>
                <a:srgbClr val="B7B7B7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B7B7B7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B7B7B7"/>
                </a:solidFill>
              </a:rPr>
              <a:t>Fall 2022</a:t>
            </a:r>
            <a:endParaRPr>
              <a:solidFill>
                <a:srgbClr val="B7B7B7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B7B7B7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B7B7B7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Citadel Creates</a:t>
            </a:r>
            <a:endParaRPr sz="24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B7B7B7"/>
                </a:solidFill>
              </a:rPr>
              <a:t>@mrdrapak</a:t>
            </a:r>
            <a:endParaRPr sz="2400">
              <a:solidFill>
                <a:srgbClr val="B7B7B7"/>
              </a:solidFill>
            </a:endParaRPr>
          </a:p>
        </p:txBody>
      </p:sp>
      <p:pic>
        <p:nvPicPr>
          <p:cNvPr id="504" name="Google Shape;504;p7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5191512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08" name="Shape 5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9" name="Google Shape;509;p77"/>
          <p:cNvSpPr txBox="1"/>
          <p:nvPr>
            <p:ph type="title"/>
          </p:nvPr>
        </p:nvSpPr>
        <p:spPr>
          <a:xfrm>
            <a:off x="5257800" y="7825"/>
            <a:ext cx="3886500" cy="6858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Leelah Makhoul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B7B7B7"/>
                </a:solidFill>
              </a:rPr>
              <a:t>graphite on paper</a:t>
            </a:r>
            <a:endParaRPr>
              <a:solidFill>
                <a:srgbClr val="B7B7B7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B7B7B7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B7B7B7"/>
                </a:solidFill>
              </a:rPr>
              <a:t>Fall 2022</a:t>
            </a:r>
            <a:endParaRPr>
              <a:solidFill>
                <a:srgbClr val="B7B7B7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B7B7B7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B7B7B7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Citadel Creates</a:t>
            </a:r>
            <a:endParaRPr sz="24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B7B7B7"/>
                </a:solidFill>
              </a:rPr>
              <a:t>@mrdrapak</a:t>
            </a:r>
            <a:endParaRPr sz="2400">
              <a:solidFill>
                <a:srgbClr val="B7B7B7"/>
              </a:solidFill>
            </a:endParaRPr>
          </a:p>
        </p:txBody>
      </p:sp>
      <p:pic>
        <p:nvPicPr>
          <p:cNvPr id="510" name="Google Shape;510;p7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7825"/>
            <a:ext cx="523266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14" name="Shape 5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" name="Google Shape;515;p78"/>
          <p:cNvSpPr txBox="1"/>
          <p:nvPr>
            <p:ph type="title"/>
          </p:nvPr>
        </p:nvSpPr>
        <p:spPr>
          <a:xfrm>
            <a:off x="5257800" y="7825"/>
            <a:ext cx="3886500" cy="6858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Mila Fredericks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B7B7B7"/>
                </a:solidFill>
              </a:rPr>
              <a:t>graphite on paper</a:t>
            </a:r>
            <a:endParaRPr>
              <a:solidFill>
                <a:srgbClr val="B7B7B7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B7B7B7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B7B7B7"/>
                </a:solidFill>
              </a:rPr>
              <a:t>Fall 2022</a:t>
            </a:r>
            <a:endParaRPr>
              <a:solidFill>
                <a:srgbClr val="B7B7B7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B7B7B7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B7B7B7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Citadel Creates</a:t>
            </a:r>
            <a:endParaRPr sz="24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B7B7B7"/>
                </a:solidFill>
              </a:rPr>
              <a:t>@mrdrapak</a:t>
            </a:r>
            <a:endParaRPr sz="2400">
              <a:solidFill>
                <a:srgbClr val="B7B7B7"/>
              </a:solidFill>
            </a:endParaRPr>
          </a:p>
        </p:txBody>
      </p:sp>
      <p:pic>
        <p:nvPicPr>
          <p:cNvPr id="516" name="Google Shape;516;p7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7825"/>
            <a:ext cx="5212976" cy="6850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20" name="Shape 5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1" name="Google Shape;521;p7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667866" cy="2194560"/>
          </a:xfrm>
          <a:prstGeom prst="rect">
            <a:avLst/>
          </a:prstGeom>
          <a:noFill/>
          <a:ln>
            <a:noFill/>
          </a:ln>
        </p:spPr>
      </p:pic>
      <p:pic>
        <p:nvPicPr>
          <p:cNvPr id="522" name="Google Shape;522;p7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486555" y="0"/>
            <a:ext cx="1678838" cy="2194560"/>
          </a:xfrm>
          <a:prstGeom prst="rect">
            <a:avLst/>
          </a:prstGeom>
          <a:noFill/>
          <a:ln>
            <a:noFill/>
          </a:ln>
        </p:spPr>
      </p:pic>
      <p:pic>
        <p:nvPicPr>
          <p:cNvPr id="523" name="Google Shape;523;p7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984083" y="0"/>
            <a:ext cx="1667866" cy="2194560"/>
          </a:xfrm>
          <a:prstGeom prst="rect">
            <a:avLst/>
          </a:prstGeom>
          <a:noFill/>
          <a:ln>
            <a:noFill/>
          </a:ln>
        </p:spPr>
      </p:pic>
      <p:pic>
        <p:nvPicPr>
          <p:cNvPr id="524" name="Google Shape;524;p7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470638" y="0"/>
            <a:ext cx="1678838" cy="2194560"/>
          </a:xfrm>
          <a:prstGeom prst="rect">
            <a:avLst/>
          </a:prstGeom>
          <a:noFill/>
          <a:ln>
            <a:noFill/>
          </a:ln>
        </p:spPr>
      </p:pic>
      <p:pic>
        <p:nvPicPr>
          <p:cNvPr id="525" name="Google Shape;525;p7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0" y="2331725"/>
            <a:ext cx="1667866" cy="2194560"/>
          </a:xfrm>
          <a:prstGeom prst="rect">
            <a:avLst/>
          </a:prstGeom>
          <a:noFill/>
          <a:ln>
            <a:noFill/>
          </a:ln>
        </p:spPr>
      </p:pic>
      <p:pic>
        <p:nvPicPr>
          <p:cNvPr id="526" name="Google Shape;526;p79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431693" y="2331725"/>
            <a:ext cx="1678838" cy="2194560"/>
          </a:xfrm>
          <a:prstGeom prst="rect">
            <a:avLst/>
          </a:prstGeom>
          <a:noFill/>
          <a:ln>
            <a:noFill/>
          </a:ln>
        </p:spPr>
      </p:pic>
      <p:pic>
        <p:nvPicPr>
          <p:cNvPr id="527" name="Google Shape;527;p79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4874358" y="2331725"/>
            <a:ext cx="1667865" cy="2194560"/>
          </a:xfrm>
          <a:prstGeom prst="rect">
            <a:avLst/>
          </a:prstGeom>
          <a:noFill/>
          <a:ln>
            <a:noFill/>
          </a:ln>
        </p:spPr>
      </p:pic>
      <p:pic>
        <p:nvPicPr>
          <p:cNvPr id="528" name="Google Shape;528;p79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7306050" y="2330750"/>
            <a:ext cx="1843431" cy="2194560"/>
          </a:xfrm>
          <a:prstGeom prst="rect">
            <a:avLst/>
          </a:prstGeom>
          <a:noFill/>
          <a:ln>
            <a:noFill/>
          </a:ln>
        </p:spPr>
      </p:pic>
      <p:pic>
        <p:nvPicPr>
          <p:cNvPr id="529" name="Google Shape;529;p79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-5487" y="4663450"/>
            <a:ext cx="1678838" cy="2194560"/>
          </a:xfrm>
          <a:prstGeom prst="rect">
            <a:avLst/>
          </a:prstGeom>
          <a:noFill/>
          <a:ln>
            <a:noFill/>
          </a:ln>
        </p:spPr>
      </p:pic>
      <p:pic>
        <p:nvPicPr>
          <p:cNvPr id="530" name="Google Shape;530;p79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2495698" y="4663450"/>
            <a:ext cx="1656893" cy="2194560"/>
          </a:xfrm>
          <a:prstGeom prst="rect">
            <a:avLst/>
          </a:prstGeom>
          <a:noFill/>
          <a:ln>
            <a:noFill/>
          </a:ln>
        </p:spPr>
      </p:pic>
      <p:pic>
        <p:nvPicPr>
          <p:cNvPr id="531" name="Google Shape;531;p79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4974939" y="4663450"/>
            <a:ext cx="1678838" cy="2194560"/>
          </a:xfrm>
          <a:prstGeom prst="rect">
            <a:avLst/>
          </a:prstGeom>
          <a:noFill/>
          <a:ln>
            <a:noFill/>
          </a:ln>
        </p:spPr>
      </p:pic>
      <p:pic>
        <p:nvPicPr>
          <p:cNvPr id="532" name="Google Shape;532;p79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7476125" y="4661500"/>
            <a:ext cx="1667865" cy="21945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6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p80"/>
          <p:cNvSpPr txBox="1"/>
          <p:nvPr>
            <p:ph type="title"/>
          </p:nvPr>
        </p:nvSpPr>
        <p:spPr>
          <a:xfrm>
            <a:off x="671250" y="2855000"/>
            <a:ext cx="7852200" cy="1148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14</a:t>
            </a:r>
            <a:endParaRPr/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41" name="Shape 5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" name="Google Shape;542;p8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7825"/>
            <a:ext cx="1744676" cy="2194560"/>
          </a:xfrm>
          <a:prstGeom prst="rect">
            <a:avLst/>
          </a:prstGeom>
          <a:noFill/>
          <a:ln>
            <a:noFill/>
          </a:ln>
        </p:spPr>
      </p:pic>
      <p:pic>
        <p:nvPicPr>
          <p:cNvPr id="543" name="Google Shape;543;p8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535933" y="7825"/>
            <a:ext cx="1678838" cy="2194560"/>
          </a:xfrm>
          <a:prstGeom prst="rect">
            <a:avLst/>
          </a:prstGeom>
          <a:noFill/>
          <a:ln>
            <a:noFill/>
          </a:ln>
        </p:spPr>
      </p:pic>
      <p:pic>
        <p:nvPicPr>
          <p:cNvPr id="544" name="Google Shape;544;p8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006029" y="0"/>
            <a:ext cx="1678838" cy="2194560"/>
          </a:xfrm>
          <a:prstGeom prst="rect">
            <a:avLst/>
          </a:prstGeom>
          <a:noFill/>
          <a:ln>
            <a:noFill/>
          </a:ln>
        </p:spPr>
      </p:pic>
      <p:pic>
        <p:nvPicPr>
          <p:cNvPr id="545" name="Google Shape;545;p8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476125" y="0"/>
            <a:ext cx="1667866" cy="2194560"/>
          </a:xfrm>
          <a:prstGeom prst="rect">
            <a:avLst/>
          </a:prstGeom>
          <a:noFill/>
          <a:ln>
            <a:noFill/>
          </a:ln>
        </p:spPr>
      </p:pic>
      <p:pic>
        <p:nvPicPr>
          <p:cNvPr id="546" name="Google Shape;546;p8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-12" y="2331725"/>
            <a:ext cx="2907792" cy="2194560"/>
          </a:xfrm>
          <a:prstGeom prst="rect">
            <a:avLst/>
          </a:prstGeom>
          <a:noFill/>
          <a:ln>
            <a:noFill/>
          </a:ln>
        </p:spPr>
      </p:pic>
      <p:pic>
        <p:nvPicPr>
          <p:cNvPr id="547" name="Google Shape;547;p81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302191" y="2331725"/>
            <a:ext cx="1700784" cy="2194560"/>
          </a:xfrm>
          <a:prstGeom prst="rect">
            <a:avLst/>
          </a:prstGeom>
          <a:noFill/>
          <a:ln>
            <a:noFill/>
          </a:ln>
        </p:spPr>
      </p:pic>
      <p:pic>
        <p:nvPicPr>
          <p:cNvPr id="548" name="Google Shape;548;p81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5397387" y="2331725"/>
            <a:ext cx="1678838" cy="2194560"/>
          </a:xfrm>
          <a:prstGeom prst="rect">
            <a:avLst/>
          </a:prstGeom>
          <a:noFill/>
          <a:ln>
            <a:noFill/>
          </a:ln>
        </p:spPr>
      </p:pic>
      <p:pic>
        <p:nvPicPr>
          <p:cNvPr id="549" name="Google Shape;549;p81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7470638" y="2331725"/>
            <a:ext cx="1678838" cy="2194560"/>
          </a:xfrm>
          <a:prstGeom prst="rect">
            <a:avLst/>
          </a:prstGeom>
          <a:noFill/>
          <a:ln>
            <a:noFill/>
          </a:ln>
        </p:spPr>
      </p:pic>
      <p:pic>
        <p:nvPicPr>
          <p:cNvPr id="550" name="Google Shape;550;p81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0" y="4655625"/>
            <a:ext cx="1667866" cy="2194560"/>
          </a:xfrm>
          <a:prstGeom prst="rect">
            <a:avLst/>
          </a:prstGeom>
          <a:noFill/>
          <a:ln>
            <a:noFill/>
          </a:ln>
        </p:spPr>
      </p:pic>
      <p:pic>
        <p:nvPicPr>
          <p:cNvPr id="551" name="Google Shape;551;p81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2091532" y="4655625"/>
            <a:ext cx="1667866" cy="2194560"/>
          </a:xfrm>
          <a:prstGeom prst="rect">
            <a:avLst/>
          </a:prstGeom>
          <a:noFill/>
          <a:ln>
            <a:noFill/>
          </a:ln>
        </p:spPr>
      </p:pic>
      <p:pic>
        <p:nvPicPr>
          <p:cNvPr id="552" name="Google Shape;552;p81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4183063" y="4655625"/>
            <a:ext cx="2885846" cy="2194560"/>
          </a:xfrm>
          <a:prstGeom prst="rect">
            <a:avLst/>
          </a:prstGeom>
          <a:noFill/>
          <a:ln>
            <a:noFill/>
          </a:ln>
        </p:spPr>
      </p:pic>
      <p:pic>
        <p:nvPicPr>
          <p:cNvPr id="553" name="Google Shape;553;p81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7492575" y="4663450"/>
            <a:ext cx="1656893" cy="21945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19"/>
          <p:cNvSpPr txBox="1"/>
          <p:nvPr>
            <p:ph type="title"/>
          </p:nvPr>
        </p:nvSpPr>
        <p:spPr>
          <a:xfrm>
            <a:off x="5276850" y="0"/>
            <a:ext cx="3867300" cy="6865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Ajulu Omod</a:t>
            </a:r>
            <a:endParaRPr>
              <a:solidFill>
                <a:srgbClr val="B7B7B7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B7B7B7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B7B7B7"/>
                </a:solidFill>
              </a:rPr>
              <a:t>graphite on paper</a:t>
            </a:r>
            <a:endParaRPr>
              <a:solidFill>
                <a:srgbClr val="B7B7B7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B7B7B7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B7B7B7"/>
                </a:solidFill>
              </a:rPr>
              <a:t>Fall 2021</a:t>
            </a:r>
            <a:endParaRPr sz="2400">
              <a:solidFill>
                <a:srgbClr val="B7B7B7"/>
              </a:solidFill>
            </a:endParaRPr>
          </a:p>
        </p:txBody>
      </p:sp>
      <p:pic>
        <p:nvPicPr>
          <p:cNvPr id="101" name="Google Shape;101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" y="2"/>
            <a:ext cx="5320992" cy="6865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57" name="Shape 5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8" name="Google Shape;558;p82"/>
          <p:cNvSpPr txBox="1"/>
          <p:nvPr>
            <p:ph type="title"/>
          </p:nvPr>
        </p:nvSpPr>
        <p:spPr>
          <a:xfrm>
            <a:off x="5257800" y="7825"/>
            <a:ext cx="3886500" cy="6858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Mostafa Mahmoud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B7B7B7"/>
                </a:solidFill>
              </a:rPr>
              <a:t>graphite on paper</a:t>
            </a:r>
            <a:endParaRPr>
              <a:solidFill>
                <a:srgbClr val="B7B7B7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B7B7B7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B7B7B7"/>
                </a:solidFill>
              </a:rPr>
              <a:t>Fall 2022</a:t>
            </a:r>
            <a:endParaRPr>
              <a:solidFill>
                <a:srgbClr val="B7B7B7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B7B7B7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B7B7B7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Citadel Creates</a:t>
            </a:r>
            <a:endParaRPr sz="24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B7B7B7"/>
                </a:solidFill>
              </a:rPr>
              <a:t>@mrdrapak</a:t>
            </a:r>
            <a:endParaRPr sz="2400">
              <a:solidFill>
                <a:srgbClr val="B7B7B7"/>
              </a:solidFill>
            </a:endParaRPr>
          </a:p>
        </p:txBody>
      </p:sp>
      <p:pic>
        <p:nvPicPr>
          <p:cNvPr id="559" name="Google Shape;559;p8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7825"/>
            <a:ext cx="5445262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63" name="Shape 5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4" name="Google Shape;564;p83"/>
          <p:cNvSpPr txBox="1"/>
          <p:nvPr>
            <p:ph type="title"/>
          </p:nvPr>
        </p:nvSpPr>
        <p:spPr>
          <a:xfrm>
            <a:off x="5257800" y="7825"/>
            <a:ext cx="3886500" cy="4195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Navon Situ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B7B7B7"/>
                </a:solidFill>
              </a:rPr>
              <a:t>graphite on paper</a:t>
            </a:r>
            <a:endParaRPr>
              <a:solidFill>
                <a:srgbClr val="B7B7B7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B7B7B7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B7B7B7"/>
                </a:solidFill>
              </a:rPr>
              <a:t>Fall 2022</a:t>
            </a:r>
            <a:endParaRPr>
              <a:solidFill>
                <a:srgbClr val="B7B7B7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B7B7B7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B7B7B7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Citadel Creates</a:t>
            </a:r>
            <a:endParaRPr sz="24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B7B7B7"/>
                </a:solidFill>
              </a:rPr>
              <a:t>@mrdrapak</a:t>
            </a:r>
            <a:endParaRPr sz="2400">
              <a:solidFill>
                <a:srgbClr val="B7B7B7"/>
              </a:solidFill>
            </a:endParaRPr>
          </a:p>
        </p:txBody>
      </p:sp>
      <p:pic>
        <p:nvPicPr>
          <p:cNvPr id="565" name="Google Shape;565;p8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523266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6" name="Google Shape;566;p8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192261" y="4203325"/>
            <a:ext cx="2017576" cy="2654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70" name="Shape 5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1" name="Google Shape;571;p84"/>
          <p:cNvSpPr txBox="1"/>
          <p:nvPr>
            <p:ph type="title"/>
          </p:nvPr>
        </p:nvSpPr>
        <p:spPr>
          <a:xfrm>
            <a:off x="5257800" y="7825"/>
            <a:ext cx="3886500" cy="6858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Parker Smith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B7B7B7"/>
                </a:solidFill>
              </a:rPr>
              <a:t>graphite on paper</a:t>
            </a:r>
            <a:endParaRPr>
              <a:solidFill>
                <a:srgbClr val="B7B7B7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B7B7B7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B7B7B7"/>
                </a:solidFill>
              </a:rPr>
              <a:t>Fall 2022</a:t>
            </a:r>
            <a:endParaRPr>
              <a:solidFill>
                <a:srgbClr val="B7B7B7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B7B7B7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B7B7B7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Citadel Creates</a:t>
            </a:r>
            <a:endParaRPr sz="24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B7B7B7"/>
                </a:solidFill>
              </a:rPr>
              <a:t>@mrdrapak</a:t>
            </a:r>
            <a:endParaRPr sz="2400">
              <a:solidFill>
                <a:srgbClr val="B7B7B7"/>
              </a:solidFill>
            </a:endParaRPr>
          </a:p>
        </p:txBody>
      </p:sp>
      <p:pic>
        <p:nvPicPr>
          <p:cNvPr id="572" name="Google Shape;572;p8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7825"/>
            <a:ext cx="5260088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76" name="Shape 5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7" name="Google Shape;577;p85"/>
          <p:cNvSpPr txBox="1"/>
          <p:nvPr>
            <p:ph type="title"/>
          </p:nvPr>
        </p:nvSpPr>
        <p:spPr>
          <a:xfrm>
            <a:off x="5257800" y="7825"/>
            <a:ext cx="3886500" cy="6858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Parvathi Edicherry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B7B7B7"/>
                </a:solidFill>
              </a:rPr>
              <a:t>graphite on paper</a:t>
            </a:r>
            <a:endParaRPr>
              <a:solidFill>
                <a:srgbClr val="B7B7B7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B7B7B7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B7B7B7"/>
                </a:solidFill>
              </a:rPr>
              <a:t>Fall 2022</a:t>
            </a:r>
            <a:endParaRPr>
              <a:solidFill>
                <a:srgbClr val="B7B7B7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B7B7B7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B7B7B7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Citadel Creates</a:t>
            </a:r>
            <a:endParaRPr sz="24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B7B7B7"/>
                </a:solidFill>
              </a:rPr>
              <a:t>@mrdrapak</a:t>
            </a:r>
            <a:endParaRPr sz="2400">
              <a:solidFill>
                <a:srgbClr val="B7B7B7"/>
              </a:solidFill>
            </a:endParaRPr>
          </a:p>
        </p:txBody>
      </p:sp>
      <p:pic>
        <p:nvPicPr>
          <p:cNvPr id="578" name="Google Shape;578;p8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7825"/>
            <a:ext cx="5225796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82" name="Shape 5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" name="Google Shape;583;p86"/>
          <p:cNvSpPr txBox="1"/>
          <p:nvPr>
            <p:ph type="title"/>
          </p:nvPr>
        </p:nvSpPr>
        <p:spPr>
          <a:xfrm>
            <a:off x="300" y="6166225"/>
            <a:ext cx="9144000" cy="699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Sadie Buxton, </a:t>
            </a:r>
            <a:r>
              <a:rPr lang="en">
                <a:solidFill>
                  <a:srgbClr val="B7B7B7"/>
                </a:solidFill>
              </a:rPr>
              <a:t>graphite and watercolour on paper, </a:t>
            </a:r>
            <a:r>
              <a:rPr lang="en">
                <a:solidFill>
                  <a:srgbClr val="B7B7B7"/>
                </a:solidFill>
              </a:rPr>
              <a:t>Fall 2022</a:t>
            </a:r>
            <a:endParaRPr sz="2400">
              <a:solidFill>
                <a:srgbClr val="B7B7B7"/>
              </a:solidFill>
            </a:endParaRPr>
          </a:p>
        </p:txBody>
      </p:sp>
      <p:pic>
        <p:nvPicPr>
          <p:cNvPr id="584" name="Google Shape;584;p8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6888" y="0"/>
            <a:ext cx="8170222" cy="6166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88" name="Shape 5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9" name="Google Shape;589;p87"/>
          <p:cNvSpPr txBox="1"/>
          <p:nvPr>
            <p:ph type="title"/>
          </p:nvPr>
        </p:nvSpPr>
        <p:spPr>
          <a:xfrm>
            <a:off x="5257800" y="7825"/>
            <a:ext cx="3886500" cy="6858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SaKoda Colley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B7B7B7"/>
                </a:solidFill>
              </a:rPr>
              <a:t>graphite on paper</a:t>
            </a:r>
            <a:endParaRPr>
              <a:solidFill>
                <a:srgbClr val="B7B7B7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B7B7B7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B7B7B7"/>
                </a:solidFill>
              </a:rPr>
              <a:t>Fall 2022</a:t>
            </a:r>
            <a:endParaRPr>
              <a:solidFill>
                <a:srgbClr val="B7B7B7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B7B7B7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B7B7B7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Citadel Creates</a:t>
            </a:r>
            <a:endParaRPr sz="24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B7B7B7"/>
                </a:solidFill>
              </a:rPr>
              <a:t>@mrdrapak</a:t>
            </a:r>
            <a:endParaRPr sz="2400">
              <a:solidFill>
                <a:srgbClr val="B7B7B7"/>
              </a:solidFill>
            </a:endParaRPr>
          </a:p>
        </p:txBody>
      </p:sp>
      <p:pic>
        <p:nvPicPr>
          <p:cNvPr id="590" name="Google Shape;590;p8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7825"/>
            <a:ext cx="5308092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94" name="Shape 5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5" name="Google Shape;595;p88"/>
          <p:cNvSpPr txBox="1"/>
          <p:nvPr>
            <p:ph type="title"/>
          </p:nvPr>
        </p:nvSpPr>
        <p:spPr>
          <a:xfrm>
            <a:off x="5257800" y="7825"/>
            <a:ext cx="3886500" cy="6858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Sarah Lou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B7B7B7"/>
                </a:solidFill>
              </a:rPr>
              <a:t>graphite on paper</a:t>
            </a:r>
            <a:endParaRPr>
              <a:solidFill>
                <a:srgbClr val="B7B7B7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B7B7B7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B7B7B7"/>
                </a:solidFill>
              </a:rPr>
              <a:t>Fall 2022</a:t>
            </a:r>
            <a:endParaRPr>
              <a:solidFill>
                <a:srgbClr val="B7B7B7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B7B7B7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B7B7B7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Citadel Creates</a:t>
            </a:r>
            <a:endParaRPr sz="24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B7B7B7"/>
                </a:solidFill>
              </a:rPr>
              <a:t>@mrdrapak</a:t>
            </a:r>
            <a:endParaRPr sz="2400">
              <a:solidFill>
                <a:srgbClr val="B7B7B7"/>
              </a:solidFill>
            </a:endParaRPr>
          </a:p>
        </p:txBody>
      </p:sp>
      <p:pic>
        <p:nvPicPr>
          <p:cNvPr id="596" name="Google Shape;596;p8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523266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00" name="Shape 6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1" name="Google Shape;601;p89"/>
          <p:cNvSpPr txBox="1"/>
          <p:nvPr>
            <p:ph type="title"/>
          </p:nvPr>
        </p:nvSpPr>
        <p:spPr>
          <a:xfrm>
            <a:off x="5257800" y="7825"/>
            <a:ext cx="3886500" cy="6858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Silas Armstrong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B7B7B7"/>
                </a:solidFill>
              </a:rPr>
              <a:t>graphite and stenciled paper on paper</a:t>
            </a:r>
            <a:endParaRPr>
              <a:solidFill>
                <a:srgbClr val="B7B7B7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B7B7B7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B7B7B7"/>
                </a:solidFill>
              </a:rPr>
              <a:t>Fall 2022</a:t>
            </a:r>
            <a:endParaRPr>
              <a:solidFill>
                <a:srgbClr val="B7B7B7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B7B7B7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B7B7B7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Citadel Creates</a:t>
            </a:r>
            <a:endParaRPr sz="24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B7B7B7"/>
                </a:solidFill>
              </a:rPr>
              <a:t>@mrdrapak</a:t>
            </a:r>
            <a:endParaRPr sz="2400">
              <a:solidFill>
                <a:srgbClr val="B7B7B7"/>
              </a:solidFill>
            </a:endParaRPr>
          </a:p>
        </p:txBody>
      </p:sp>
      <p:pic>
        <p:nvPicPr>
          <p:cNvPr id="602" name="Google Shape;602;p8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523952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06" name="Shape 6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7" name="Google Shape;607;p90"/>
          <p:cNvSpPr txBox="1"/>
          <p:nvPr>
            <p:ph type="title"/>
          </p:nvPr>
        </p:nvSpPr>
        <p:spPr>
          <a:xfrm>
            <a:off x="5257800" y="7825"/>
            <a:ext cx="3886500" cy="6858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Tyler Lafitte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B7B7B7"/>
                </a:solidFill>
              </a:rPr>
              <a:t>graphite on paper</a:t>
            </a:r>
            <a:endParaRPr>
              <a:solidFill>
                <a:srgbClr val="B7B7B7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B7B7B7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B7B7B7"/>
                </a:solidFill>
              </a:rPr>
              <a:t>Fall 2022</a:t>
            </a:r>
            <a:endParaRPr>
              <a:solidFill>
                <a:srgbClr val="B7B7B7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B7B7B7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B7B7B7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Citadel Creates</a:t>
            </a:r>
            <a:endParaRPr sz="24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B7B7B7"/>
                </a:solidFill>
              </a:rPr>
              <a:t>@mrdrapak</a:t>
            </a:r>
            <a:endParaRPr sz="2400">
              <a:solidFill>
                <a:srgbClr val="B7B7B7"/>
              </a:solidFill>
            </a:endParaRPr>
          </a:p>
        </p:txBody>
      </p:sp>
      <p:pic>
        <p:nvPicPr>
          <p:cNvPr id="608" name="Google Shape;608;p9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5225796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12" name="Shape 6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3" name="Google Shape;613;p91"/>
          <p:cNvSpPr txBox="1"/>
          <p:nvPr>
            <p:ph type="title"/>
          </p:nvPr>
        </p:nvSpPr>
        <p:spPr>
          <a:xfrm>
            <a:off x="5257800" y="7825"/>
            <a:ext cx="3886500" cy="6858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Yosr Fadhel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B7B7B7"/>
                </a:solidFill>
              </a:rPr>
              <a:t>graphite on paper</a:t>
            </a:r>
            <a:endParaRPr>
              <a:solidFill>
                <a:srgbClr val="B7B7B7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B7B7B7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B7B7B7"/>
                </a:solidFill>
              </a:rPr>
              <a:t>Fall 2022</a:t>
            </a:r>
            <a:endParaRPr>
              <a:solidFill>
                <a:srgbClr val="B7B7B7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B7B7B7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B7B7B7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Citadel Creates</a:t>
            </a:r>
            <a:endParaRPr sz="24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B7B7B7"/>
                </a:solidFill>
              </a:rPr>
              <a:t>@mrdrapak</a:t>
            </a:r>
            <a:endParaRPr sz="2400">
              <a:solidFill>
                <a:srgbClr val="B7B7B7"/>
              </a:solidFill>
            </a:endParaRPr>
          </a:p>
        </p:txBody>
      </p:sp>
      <p:pic>
        <p:nvPicPr>
          <p:cNvPr id="614" name="Google Shape;614;p9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5212084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20"/>
          <p:cNvSpPr txBox="1"/>
          <p:nvPr>
            <p:ph type="title"/>
          </p:nvPr>
        </p:nvSpPr>
        <p:spPr>
          <a:xfrm>
            <a:off x="5276850" y="0"/>
            <a:ext cx="3867300" cy="6865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Maeve Brown</a:t>
            </a:r>
            <a:endParaRPr>
              <a:solidFill>
                <a:srgbClr val="B7B7B7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B7B7B7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B7B7B7"/>
                </a:solidFill>
              </a:rPr>
              <a:t>graphite on paper</a:t>
            </a:r>
            <a:endParaRPr>
              <a:solidFill>
                <a:srgbClr val="B7B7B7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B7B7B7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B7B7B7"/>
                </a:solidFill>
              </a:rPr>
              <a:t>Fall 2021</a:t>
            </a:r>
            <a:endParaRPr sz="2400">
              <a:solidFill>
                <a:srgbClr val="B7B7B7"/>
              </a:solidFill>
            </a:endParaRPr>
          </a:p>
        </p:txBody>
      </p:sp>
      <p:pic>
        <p:nvPicPr>
          <p:cNvPr id="107" name="Google Shape;107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2" y="6"/>
            <a:ext cx="5286733" cy="6865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18" name="Shape 6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9" name="Google Shape;619;p92"/>
          <p:cNvSpPr txBox="1"/>
          <p:nvPr>
            <p:ph type="title"/>
          </p:nvPr>
        </p:nvSpPr>
        <p:spPr>
          <a:xfrm>
            <a:off x="300" y="6166225"/>
            <a:ext cx="9144000" cy="699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Zane Brown</a:t>
            </a:r>
            <a:r>
              <a:rPr lang="en"/>
              <a:t>, </a:t>
            </a:r>
            <a:r>
              <a:rPr lang="en">
                <a:solidFill>
                  <a:srgbClr val="B7B7B7"/>
                </a:solidFill>
              </a:rPr>
              <a:t>graphite on paper, Fall 2022</a:t>
            </a:r>
            <a:endParaRPr sz="2400">
              <a:solidFill>
                <a:srgbClr val="B7B7B7"/>
              </a:solidFill>
            </a:endParaRPr>
          </a:p>
        </p:txBody>
      </p:sp>
      <p:pic>
        <p:nvPicPr>
          <p:cNvPr id="620" name="Google Shape;620;p9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3875" y="0"/>
            <a:ext cx="8096253" cy="6166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24" name="Shape 6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5" name="Google Shape;625;p93"/>
          <p:cNvSpPr txBox="1"/>
          <p:nvPr>
            <p:ph type="title"/>
          </p:nvPr>
        </p:nvSpPr>
        <p:spPr>
          <a:xfrm>
            <a:off x="5257800" y="7825"/>
            <a:ext cx="3886500" cy="6858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Zoe Radford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B7B7B7"/>
                </a:solidFill>
              </a:rPr>
              <a:t>graphite on paper</a:t>
            </a:r>
            <a:endParaRPr>
              <a:solidFill>
                <a:srgbClr val="B7B7B7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B7B7B7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B7B7B7"/>
                </a:solidFill>
              </a:rPr>
              <a:t>Fall 2022</a:t>
            </a:r>
            <a:endParaRPr>
              <a:solidFill>
                <a:srgbClr val="B7B7B7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B7B7B7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B7B7B7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Citadel Creates</a:t>
            </a:r>
            <a:endParaRPr sz="24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B7B7B7"/>
                </a:solidFill>
              </a:rPr>
              <a:t>@mrdrapak</a:t>
            </a:r>
            <a:endParaRPr sz="2400">
              <a:solidFill>
                <a:srgbClr val="B7B7B7"/>
              </a:solidFill>
            </a:endParaRPr>
          </a:p>
        </p:txBody>
      </p:sp>
      <p:pic>
        <p:nvPicPr>
          <p:cNvPr id="626" name="Google Shape;626;p9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7825"/>
            <a:ext cx="5198364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30" name="Shape 6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1" name="Google Shape;631;p9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7825"/>
            <a:ext cx="1744676" cy="2194560"/>
          </a:xfrm>
          <a:prstGeom prst="rect">
            <a:avLst/>
          </a:prstGeom>
          <a:noFill/>
          <a:ln>
            <a:noFill/>
          </a:ln>
        </p:spPr>
      </p:pic>
      <p:pic>
        <p:nvPicPr>
          <p:cNvPr id="632" name="Google Shape;632;p9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535933" y="7825"/>
            <a:ext cx="1678838" cy="2194560"/>
          </a:xfrm>
          <a:prstGeom prst="rect">
            <a:avLst/>
          </a:prstGeom>
          <a:noFill/>
          <a:ln>
            <a:noFill/>
          </a:ln>
        </p:spPr>
      </p:pic>
      <p:pic>
        <p:nvPicPr>
          <p:cNvPr id="633" name="Google Shape;633;p9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006029" y="0"/>
            <a:ext cx="1678838" cy="2194560"/>
          </a:xfrm>
          <a:prstGeom prst="rect">
            <a:avLst/>
          </a:prstGeom>
          <a:noFill/>
          <a:ln>
            <a:noFill/>
          </a:ln>
        </p:spPr>
      </p:pic>
      <p:pic>
        <p:nvPicPr>
          <p:cNvPr id="634" name="Google Shape;634;p9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476125" y="0"/>
            <a:ext cx="1667866" cy="2194560"/>
          </a:xfrm>
          <a:prstGeom prst="rect">
            <a:avLst/>
          </a:prstGeom>
          <a:noFill/>
          <a:ln>
            <a:noFill/>
          </a:ln>
        </p:spPr>
      </p:pic>
      <p:pic>
        <p:nvPicPr>
          <p:cNvPr id="635" name="Google Shape;635;p9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-12" y="2331725"/>
            <a:ext cx="2907792" cy="2194560"/>
          </a:xfrm>
          <a:prstGeom prst="rect">
            <a:avLst/>
          </a:prstGeom>
          <a:noFill/>
          <a:ln>
            <a:noFill/>
          </a:ln>
        </p:spPr>
      </p:pic>
      <p:pic>
        <p:nvPicPr>
          <p:cNvPr id="636" name="Google Shape;636;p94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302191" y="2331725"/>
            <a:ext cx="1700784" cy="2194560"/>
          </a:xfrm>
          <a:prstGeom prst="rect">
            <a:avLst/>
          </a:prstGeom>
          <a:noFill/>
          <a:ln>
            <a:noFill/>
          </a:ln>
        </p:spPr>
      </p:pic>
      <p:pic>
        <p:nvPicPr>
          <p:cNvPr id="637" name="Google Shape;637;p94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5397387" y="2331725"/>
            <a:ext cx="1678838" cy="2194560"/>
          </a:xfrm>
          <a:prstGeom prst="rect">
            <a:avLst/>
          </a:prstGeom>
          <a:noFill/>
          <a:ln>
            <a:noFill/>
          </a:ln>
        </p:spPr>
      </p:pic>
      <p:pic>
        <p:nvPicPr>
          <p:cNvPr id="638" name="Google Shape;638;p94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7470638" y="2331725"/>
            <a:ext cx="1678838" cy="2194560"/>
          </a:xfrm>
          <a:prstGeom prst="rect">
            <a:avLst/>
          </a:prstGeom>
          <a:noFill/>
          <a:ln>
            <a:noFill/>
          </a:ln>
        </p:spPr>
      </p:pic>
      <p:pic>
        <p:nvPicPr>
          <p:cNvPr id="639" name="Google Shape;639;p94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0" y="4655625"/>
            <a:ext cx="1667866" cy="2194560"/>
          </a:xfrm>
          <a:prstGeom prst="rect">
            <a:avLst/>
          </a:prstGeom>
          <a:noFill/>
          <a:ln>
            <a:noFill/>
          </a:ln>
        </p:spPr>
      </p:pic>
      <p:pic>
        <p:nvPicPr>
          <p:cNvPr id="640" name="Google Shape;640;p94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2091532" y="4655625"/>
            <a:ext cx="1667866" cy="2194560"/>
          </a:xfrm>
          <a:prstGeom prst="rect">
            <a:avLst/>
          </a:prstGeom>
          <a:noFill/>
          <a:ln>
            <a:noFill/>
          </a:ln>
        </p:spPr>
      </p:pic>
      <p:pic>
        <p:nvPicPr>
          <p:cNvPr id="641" name="Google Shape;641;p94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4183063" y="4655625"/>
            <a:ext cx="2885846" cy="2194560"/>
          </a:xfrm>
          <a:prstGeom prst="rect">
            <a:avLst/>
          </a:prstGeom>
          <a:noFill/>
          <a:ln>
            <a:noFill/>
          </a:ln>
        </p:spPr>
      </p:pic>
      <p:pic>
        <p:nvPicPr>
          <p:cNvPr id="642" name="Google Shape;642;p94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7492575" y="4663450"/>
            <a:ext cx="1656893" cy="21945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46" name="Shape 6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7" name="Google Shape;647;p95"/>
          <p:cNvSpPr txBox="1"/>
          <p:nvPr>
            <p:ph type="title"/>
          </p:nvPr>
        </p:nvSpPr>
        <p:spPr>
          <a:xfrm>
            <a:off x="671250" y="2855000"/>
            <a:ext cx="7852200" cy="1148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15</a:t>
            </a:r>
            <a:endParaRPr/>
          </a:p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51" name="Shape 6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2" name="Google Shape;652;p9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682365" cy="2194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53" name="Google Shape;653;p9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487077" y="13"/>
            <a:ext cx="1689811" cy="2194560"/>
          </a:xfrm>
          <a:prstGeom prst="rect">
            <a:avLst/>
          </a:prstGeom>
          <a:noFill/>
          <a:ln>
            <a:noFill/>
          </a:ln>
        </p:spPr>
      </p:pic>
      <p:pic>
        <p:nvPicPr>
          <p:cNvPr id="654" name="Google Shape;654;p9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981600" y="25"/>
            <a:ext cx="1678838" cy="2194560"/>
          </a:xfrm>
          <a:prstGeom prst="rect">
            <a:avLst/>
          </a:prstGeom>
          <a:noFill/>
          <a:ln>
            <a:noFill/>
          </a:ln>
        </p:spPr>
      </p:pic>
      <p:pic>
        <p:nvPicPr>
          <p:cNvPr id="655" name="Google Shape;655;p9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465150" y="25"/>
            <a:ext cx="1678838" cy="2194560"/>
          </a:xfrm>
          <a:prstGeom prst="rect">
            <a:avLst/>
          </a:prstGeom>
          <a:noFill/>
          <a:ln>
            <a:noFill/>
          </a:ln>
        </p:spPr>
      </p:pic>
      <p:pic>
        <p:nvPicPr>
          <p:cNvPr id="656" name="Google Shape;656;p9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-3712" y="2331725"/>
            <a:ext cx="1689811" cy="2194560"/>
          </a:xfrm>
          <a:prstGeom prst="rect">
            <a:avLst/>
          </a:prstGeom>
          <a:noFill/>
          <a:ln>
            <a:noFill/>
          </a:ln>
        </p:spPr>
      </p:pic>
      <p:pic>
        <p:nvPicPr>
          <p:cNvPr id="657" name="Google Shape;657;p96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321324" y="2331725"/>
            <a:ext cx="1678838" cy="2194560"/>
          </a:xfrm>
          <a:prstGeom prst="rect">
            <a:avLst/>
          </a:prstGeom>
          <a:noFill/>
          <a:ln>
            <a:noFill/>
          </a:ln>
        </p:spPr>
      </p:pic>
      <p:pic>
        <p:nvPicPr>
          <p:cNvPr id="658" name="Google Shape;658;p96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4635387" y="2331725"/>
            <a:ext cx="1678838" cy="2194560"/>
          </a:xfrm>
          <a:prstGeom prst="rect">
            <a:avLst/>
          </a:prstGeom>
          <a:noFill/>
          <a:ln>
            <a:noFill/>
          </a:ln>
        </p:spPr>
      </p:pic>
      <p:pic>
        <p:nvPicPr>
          <p:cNvPr id="659" name="Google Shape;659;p96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6949450" y="2584100"/>
            <a:ext cx="2194560" cy="1689810"/>
          </a:xfrm>
          <a:prstGeom prst="rect">
            <a:avLst/>
          </a:prstGeom>
          <a:noFill/>
          <a:ln>
            <a:noFill/>
          </a:ln>
        </p:spPr>
      </p:pic>
      <p:pic>
        <p:nvPicPr>
          <p:cNvPr id="660" name="Google Shape;660;p96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1763" y="4663425"/>
            <a:ext cx="1678838" cy="2194560"/>
          </a:xfrm>
          <a:prstGeom prst="rect">
            <a:avLst/>
          </a:prstGeom>
          <a:noFill/>
          <a:ln>
            <a:noFill/>
          </a:ln>
        </p:spPr>
      </p:pic>
      <p:pic>
        <p:nvPicPr>
          <p:cNvPr id="661" name="Google Shape;661;p96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2487733" y="4663425"/>
            <a:ext cx="1678838" cy="2194560"/>
          </a:xfrm>
          <a:prstGeom prst="rect">
            <a:avLst/>
          </a:prstGeom>
          <a:noFill/>
          <a:ln>
            <a:noFill/>
          </a:ln>
        </p:spPr>
      </p:pic>
      <p:pic>
        <p:nvPicPr>
          <p:cNvPr id="662" name="Google Shape;662;p96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4973704" y="4663425"/>
            <a:ext cx="1678838" cy="2194560"/>
          </a:xfrm>
          <a:prstGeom prst="rect">
            <a:avLst/>
          </a:prstGeom>
          <a:noFill/>
          <a:ln>
            <a:noFill/>
          </a:ln>
        </p:spPr>
      </p:pic>
      <p:pic>
        <p:nvPicPr>
          <p:cNvPr id="663" name="Google Shape;663;p96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7459675" y="4663425"/>
            <a:ext cx="1689811" cy="21945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67" name="Shape 6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8" name="Google Shape;668;p97"/>
          <p:cNvSpPr txBox="1"/>
          <p:nvPr>
            <p:ph type="title"/>
          </p:nvPr>
        </p:nvSpPr>
        <p:spPr>
          <a:xfrm>
            <a:off x="5257800" y="7825"/>
            <a:ext cx="3886500" cy="6858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Bixy Berry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B7B7B7"/>
                </a:solidFill>
              </a:rPr>
              <a:t>graphite and coloured pencil on paper</a:t>
            </a:r>
            <a:endParaRPr>
              <a:solidFill>
                <a:srgbClr val="B7B7B7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B7B7B7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B7B7B7"/>
                </a:solidFill>
              </a:rPr>
              <a:t>Spring 2023</a:t>
            </a:r>
            <a:endParaRPr>
              <a:solidFill>
                <a:srgbClr val="B7B7B7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B7B7B7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B7B7B7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Lockview High School</a:t>
            </a:r>
            <a:endParaRPr sz="24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B7B7B7"/>
                </a:solidFill>
              </a:rPr>
              <a:t>Ms. Tasker</a:t>
            </a:r>
            <a:endParaRPr sz="2400">
              <a:solidFill>
                <a:srgbClr val="B7B7B7"/>
              </a:solidFill>
            </a:endParaRPr>
          </a:p>
        </p:txBody>
      </p:sp>
      <p:pic>
        <p:nvPicPr>
          <p:cNvPr id="669" name="Google Shape;669;p9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5257353" cy="68579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73" name="Shape 6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4" name="Google Shape;674;p98"/>
          <p:cNvSpPr txBox="1"/>
          <p:nvPr>
            <p:ph type="title"/>
          </p:nvPr>
        </p:nvSpPr>
        <p:spPr>
          <a:xfrm>
            <a:off x="5257800" y="7825"/>
            <a:ext cx="3886500" cy="6858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Savannah Comeau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B7B7B7"/>
                </a:solidFill>
              </a:rPr>
              <a:t>graphite and coloured pencil on paper</a:t>
            </a:r>
            <a:endParaRPr>
              <a:solidFill>
                <a:srgbClr val="B7B7B7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B7B7B7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B7B7B7"/>
                </a:solidFill>
              </a:rPr>
              <a:t>Spring 2023</a:t>
            </a:r>
            <a:endParaRPr>
              <a:solidFill>
                <a:srgbClr val="B7B7B7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B7B7B7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B7B7B7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Sackville High School</a:t>
            </a:r>
            <a:endParaRPr sz="24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u="sng">
                <a:solidFill>
                  <a:schemeClr val="hlink"/>
                </a:solidFill>
                <a:hlinkClick r:id="rId3"/>
              </a:rPr>
              <a:t>@shsartwest</a:t>
            </a:r>
            <a:endParaRPr sz="2400">
              <a:solidFill>
                <a:srgbClr val="B7B7B7"/>
              </a:solidFill>
            </a:endParaRPr>
          </a:p>
        </p:txBody>
      </p:sp>
      <p:pic>
        <p:nvPicPr>
          <p:cNvPr id="675" name="Google Shape;675;p9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7825"/>
            <a:ext cx="5277461" cy="68579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79" name="Shape 6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0" name="Google Shape;680;p99"/>
          <p:cNvSpPr txBox="1"/>
          <p:nvPr>
            <p:ph type="title"/>
          </p:nvPr>
        </p:nvSpPr>
        <p:spPr>
          <a:xfrm>
            <a:off x="5257800" y="7825"/>
            <a:ext cx="3886500" cy="6858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Elle Langley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B7B7B7"/>
                </a:solidFill>
              </a:rPr>
              <a:t>graphite on paper</a:t>
            </a:r>
            <a:endParaRPr>
              <a:solidFill>
                <a:srgbClr val="B7B7B7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B7B7B7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B7B7B7"/>
                </a:solidFill>
              </a:rPr>
              <a:t>Spring 2023</a:t>
            </a:r>
            <a:endParaRPr>
              <a:solidFill>
                <a:srgbClr val="B7B7B7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B7B7B7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B7B7B7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Citadel Creates</a:t>
            </a:r>
            <a:endParaRPr sz="24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B7B7B7"/>
                </a:solidFill>
              </a:rPr>
              <a:t>@mrdrapak</a:t>
            </a:r>
            <a:endParaRPr sz="2400">
              <a:solidFill>
                <a:srgbClr val="B7B7B7"/>
              </a:solidFill>
            </a:endParaRPr>
          </a:p>
        </p:txBody>
      </p:sp>
      <p:pic>
        <p:nvPicPr>
          <p:cNvPr id="681" name="Google Shape;681;p9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5246378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85" name="Shape 6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" name="Google Shape;686;p100"/>
          <p:cNvSpPr txBox="1"/>
          <p:nvPr>
            <p:ph type="title"/>
          </p:nvPr>
        </p:nvSpPr>
        <p:spPr>
          <a:xfrm>
            <a:off x="5257800" y="7825"/>
            <a:ext cx="3886500" cy="6858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Leah McGrath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B7B7B7"/>
                </a:solidFill>
              </a:rPr>
              <a:t>graphite on paper</a:t>
            </a:r>
            <a:endParaRPr>
              <a:solidFill>
                <a:srgbClr val="B7B7B7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B7B7B7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B7B7B7"/>
                </a:solidFill>
              </a:rPr>
              <a:t>Spring 2023</a:t>
            </a:r>
            <a:endParaRPr>
              <a:solidFill>
                <a:srgbClr val="B7B7B7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B7B7B7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B7B7B7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Citadel Creates</a:t>
            </a:r>
            <a:endParaRPr sz="24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B7B7B7"/>
                </a:solidFill>
              </a:rPr>
              <a:t>@mrdrapak</a:t>
            </a:r>
            <a:endParaRPr sz="2400">
              <a:solidFill>
                <a:srgbClr val="B7B7B7"/>
              </a:solidFill>
            </a:endParaRPr>
          </a:p>
        </p:txBody>
      </p:sp>
      <p:pic>
        <p:nvPicPr>
          <p:cNvPr id="687" name="Google Shape;687;p10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5260088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91" name="Shape 6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2" name="Google Shape;692;p101"/>
          <p:cNvSpPr txBox="1"/>
          <p:nvPr>
            <p:ph type="title"/>
          </p:nvPr>
        </p:nvSpPr>
        <p:spPr>
          <a:xfrm>
            <a:off x="5257800" y="7825"/>
            <a:ext cx="3886500" cy="6858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Abby DeWolfe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B7B7B7"/>
                </a:solidFill>
              </a:rPr>
              <a:t>graphite on paper</a:t>
            </a:r>
            <a:endParaRPr>
              <a:solidFill>
                <a:srgbClr val="B7B7B7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B7B7B7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B7B7B7"/>
                </a:solidFill>
              </a:rPr>
              <a:t>Spring 2023</a:t>
            </a:r>
            <a:endParaRPr>
              <a:solidFill>
                <a:srgbClr val="B7B7B7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B7B7B7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B7B7B7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Citadel Creates</a:t>
            </a:r>
            <a:endParaRPr sz="24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B7B7B7"/>
                </a:solidFill>
              </a:rPr>
              <a:t>@mrdrapak</a:t>
            </a:r>
            <a:endParaRPr sz="2400">
              <a:solidFill>
                <a:srgbClr val="B7B7B7"/>
              </a:solidFill>
            </a:endParaRPr>
          </a:p>
        </p:txBody>
      </p:sp>
      <p:pic>
        <p:nvPicPr>
          <p:cNvPr id="693" name="Google Shape;693;p10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5266938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21"/>
          <p:cNvSpPr txBox="1"/>
          <p:nvPr>
            <p:ph type="title"/>
          </p:nvPr>
        </p:nvSpPr>
        <p:spPr>
          <a:xfrm>
            <a:off x="5276850" y="0"/>
            <a:ext cx="3867300" cy="6865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Bishir Green</a:t>
            </a:r>
            <a:endParaRPr>
              <a:solidFill>
                <a:srgbClr val="B7B7B7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B7B7B7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B7B7B7"/>
                </a:solidFill>
              </a:rPr>
              <a:t>graphite on paper</a:t>
            </a:r>
            <a:endParaRPr>
              <a:solidFill>
                <a:srgbClr val="B7B7B7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B7B7B7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B7B7B7"/>
                </a:solidFill>
              </a:rPr>
              <a:t>Fall 2021</a:t>
            </a:r>
            <a:endParaRPr sz="2400">
              <a:solidFill>
                <a:srgbClr val="B7B7B7"/>
              </a:solidFill>
            </a:endParaRPr>
          </a:p>
        </p:txBody>
      </p:sp>
      <p:pic>
        <p:nvPicPr>
          <p:cNvPr id="113" name="Google Shape;113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23" y="6"/>
            <a:ext cx="5280728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97" name="Shape 6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8" name="Google Shape;698;p102"/>
          <p:cNvSpPr txBox="1"/>
          <p:nvPr>
            <p:ph type="title"/>
          </p:nvPr>
        </p:nvSpPr>
        <p:spPr>
          <a:xfrm>
            <a:off x="5257800" y="7825"/>
            <a:ext cx="3886500" cy="6858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Sophia Falle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B7B7B7"/>
                </a:solidFill>
              </a:rPr>
              <a:t>graphite and marker on paper</a:t>
            </a:r>
            <a:endParaRPr>
              <a:solidFill>
                <a:srgbClr val="B7B7B7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B7B7B7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B7B7B7"/>
                </a:solidFill>
              </a:rPr>
              <a:t>Spring 2023</a:t>
            </a:r>
            <a:endParaRPr>
              <a:solidFill>
                <a:srgbClr val="B7B7B7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B7B7B7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B7B7B7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Citadel Creates</a:t>
            </a:r>
            <a:endParaRPr sz="24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B7B7B7"/>
                </a:solidFill>
              </a:rPr>
              <a:t>@mrdrapak</a:t>
            </a:r>
            <a:endParaRPr sz="2400">
              <a:solidFill>
                <a:srgbClr val="B7B7B7"/>
              </a:solidFill>
            </a:endParaRPr>
          </a:p>
        </p:txBody>
      </p:sp>
      <p:pic>
        <p:nvPicPr>
          <p:cNvPr id="699" name="Google Shape;699;p10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7825"/>
            <a:ext cx="5246378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03" name="Shape 7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4" name="Google Shape;704;p103"/>
          <p:cNvSpPr txBox="1"/>
          <p:nvPr>
            <p:ph type="title"/>
          </p:nvPr>
        </p:nvSpPr>
        <p:spPr>
          <a:xfrm>
            <a:off x="5257800" y="7825"/>
            <a:ext cx="3886500" cy="6858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Reid Gillis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B7B7B7"/>
                </a:solidFill>
              </a:rPr>
              <a:t>graphite on paper</a:t>
            </a:r>
            <a:endParaRPr>
              <a:solidFill>
                <a:srgbClr val="B7B7B7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B7B7B7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B7B7B7"/>
                </a:solidFill>
              </a:rPr>
              <a:t>Spring 2023</a:t>
            </a:r>
            <a:endParaRPr>
              <a:solidFill>
                <a:srgbClr val="B7B7B7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B7B7B7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B7B7B7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Citadel Creates</a:t>
            </a:r>
            <a:endParaRPr sz="24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B7B7B7"/>
                </a:solidFill>
              </a:rPr>
              <a:t>@mrdrapak</a:t>
            </a:r>
            <a:endParaRPr sz="2400">
              <a:solidFill>
                <a:srgbClr val="B7B7B7"/>
              </a:solidFill>
            </a:endParaRPr>
          </a:p>
        </p:txBody>
      </p:sp>
      <p:pic>
        <p:nvPicPr>
          <p:cNvPr id="705" name="Google Shape;705;p10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5246378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09" name="Shape 7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0" name="Google Shape;710;p104"/>
          <p:cNvSpPr txBox="1"/>
          <p:nvPr>
            <p:ph type="title"/>
          </p:nvPr>
        </p:nvSpPr>
        <p:spPr>
          <a:xfrm>
            <a:off x="300" y="6065950"/>
            <a:ext cx="9144000" cy="799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Nevaeh Grant</a:t>
            </a:r>
            <a:r>
              <a:rPr lang="en"/>
              <a:t>, </a:t>
            </a:r>
            <a:r>
              <a:rPr lang="en">
                <a:solidFill>
                  <a:srgbClr val="B7B7B7"/>
                </a:solidFill>
              </a:rPr>
              <a:t>graphite and watercolour on paper, Spring 2023</a:t>
            </a:r>
            <a:endParaRPr>
              <a:solidFill>
                <a:srgbClr val="B7B7B7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Lockview High School, </a:t>
            </a:r>
            <a:r>
              <a:rPr lang="en" sz="2400">
                <a:solidFill>
                  <a:srgbClr val="B7B7B7"/>
                </a:solidFill>
              </a:rPr>
              <a:t>Ms. Tasker</a:t>
            </a:r>
            <a:endParaRPr sz="2400">
              <a:solidFill>
                <a:srgbClr val="B7B7B7"/>
              </a:solidFill>
            </a:endParaRPr>
          </a:p>
        </p:txBody>
      </p:sp>
      <p:pic>
        <p:nvPicPr>
          <p:cNvPr id="711" name="Google Shape;711;p10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8475" y="0"/>
            <a:ext cx="7887652" cy="60659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15" name="Shape 7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" name="Google Shape;716;p105"/>
          <p:cNvSpPr txBox="1"/>
          <p:nvPr>
            <p:ph type="title"/>
          </p:nvPr>
        </p:nvSpPr>
        <p:spPr>
          <a:xfrm>
            <a:off x="5257800" y="7825"/>
            <a:ext cx="3886500" cy="6858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Izzy Hussey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B7B7B7"/>
                </a:solidFill>
              </a:rPr>
              <a:t>graphite and thread on paper</a:t>
            </a:r>
            <a:endParaRPr>
              <a:solidFill>
                <a:srgbClr val="B7B7B7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B7B7B7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B7B7B7"/>
                </a:solidFill>
              </a:rPr>
              <a:t>Spring 2023</a:t>
            </a:r>
            <a:endParaRPr>
              <a:solidFill>
                <a:srgbClr val="B7B7B7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B7B7B7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B7B7B7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Citadel Creates</a:t>
            </a:r>
            <a:endParaRPr sz="24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B7B7B7"/>
                </a:solidFill>
              </a:rPr>
              <a:t>@mrdrapak</a:t>
            </a:r>
            <a:endParaRPr sz="2400">
              <a:solidFill>
                <a:srgbClr val="B7B7B7"/>
              </a:solidFill>
            </a:endParaRPr>
          </a:p>
        </p:txBody>
      </p:sp>
      <p:pic>
        <p:nvPicPr>
          <p:cNvPr id="717" name="Google Shape;717;p10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7825"/>
            <a:ext cx="523266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21" name="Shape 7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2" name="Google Shape;722;p106"/>
          <p:cNvSpPr txBox="1"/>
          <p:nvPr>
            <p:ph type="title"/>
          </p:nvPr>
        </p:nvSpPr>
        <p:spPr>
          <a:xfrm>
            <a:off x="5257800" y="7825"/>
            <a:ext cx="3886500" cy="6858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Johnylah James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B7B7B7"/>
                </a:solidFill>
              </a:rPr>
              <a:t>graphite on paper</a:t>
            </a:r>
            <a:endParaRPr>
              <a:solidFill>
                <a:srgbClr val="B7B7B7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B7B7B7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B7B7B7"/>
                </a:solidFill>
              </a:rPr>
              <a:t>Spring 2023</a:t>
            </a:r>
            <a:endParaRPr>
              <a:solidFill>
                <a:srgbClr val="B7B7B7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B7B7B7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B7B7B7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Citadel Creates</a:t>
            </a:r>
            <a:endParaRPr sz="24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B7B7B7"/>
                </a:solidFill>
              </a:rPr>
              <a:t>@mrdrapak</a:t>
            </a:r>
            <a:endParaRPr sz="2400">
              <a:solidFill>
                <a:srgbClr val="B7B7B7"/>
              </a:solidFill>
            </a:endParaRPr>
          </a:p>
        </p:txBody>
      </p:sp>
      <p:pic>
        <p:nvPicPr>
          <p:cNvPr id="723" name="Google Shape;723;p10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5246378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27" name="Shape 7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8" name="Google Shape;728;p107"/>
          <p:cNvSpPr txBox="1"/>
          <p:nvPr>
            <p:ph type="title"/>
          </p:nvPr>
        </p:nvSpPr>
        <p:spPr>
          <a:xfrm>
            <a:off x="5257800" y="7825"/>
            <a:ext cx="3886500" cy="6858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Jiah Kim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B7B7B7"/>
                </a:solidFill>
              </a:rPr>
              <a:t>graphite on paper</a:t>
            </a:r>
            <a:endParaRPr>
              <a:solidFill>
                <a:srgbClr val="B7B7B7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B7B7B7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B7B7B7"/>
                </a:solidFill>
              </a:rPr>
              <a:t>Spring 2023</a:t>
            </a:r>
            <a:endParaRPr>
              <a:solidFill>
                <a:srgbClr val="B7B7B7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B7B7B7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B7B7B7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Citadel Creates</a:t>
            </a:r>
            <a:endParaRPr sz="24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B7B7B7"/>
                </a:solidFill>
              </a:rPr>
              <a:t>@mrdrapak</a:t>
            </a:r>
            <a:endParaRPr sz="2400">
              <a:solidFill>
                <a:srgbClr val="B7B7B7"/>
              </a:solidFill>
            </a:endParaRPr>
          </a:p>
        </p:txBody>
      </p:sp>
      <p:pic>
        <p:nvPicPr>
          <p:cNvPr id="729" name="Google Shape;729;p10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5246378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33" name="Shape 7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4" name="Google Shape;734;p108"/>
          <p:cNvSpPr txBox="1"/>
          <p:nvPr>
            <p:ph type="title"/>
          </p:nvPr>
        </p:nvSpPr>
        <p:spPr>
          <a:xfrm>
            <a:off x="5257800" y="7825"/>
            <a:ext cx="3886500" cy="6858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Lucas Lai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B7B7B7"/>
                </a:solidFill>
              </a:rPr>
              <a:t>graphite on paper</a:t>
            </a:r>
            <a:endParaRPr>
              <a:solidFill>
                <a:srgbClr val="B7B7B7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B7B7B7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B7B7B7"/>
                </a:solidFill>
              </a:rPr>
              <a:t>Spring 2023</a:t>
            </a:r>
            <a:endParaRPr>
              <a:solidFill>
                <a:srgbClr val="B7B7B7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B7B7B7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B7B7B7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Citadel Creates</a:t>
            </a:r>
            <a:endParaRPr sz="24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B7B7B7"/>
                </a:solidFill>
              </a:rPr>
              <a:t>@mrdrapak</a:t>
            </a:r>
            <a:endParaRPr sz="2400">
              <a:solidFill>
                <a:srgbClr val="B7B7B7"/>
              </a:solidFill>
            </a:endParaRPr>
          </a:p>
        </p:txBody>
      </p:sp>
      <p:pic>
        <p:nvPicPr>
          <p:cNvPr id="735" name="Google Shape;735;p10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5280654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39" name="Shape 7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0" name="Google Shape;740;p10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682365" cy="2194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41" name="Google Shape;741;p10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487077" y="13"/>
            <a:ext cx="1689811" cy="2194560"/>
          </a:xfrm>
          <a:prstGeom prst="rect">
            <a:avLst/>
          </a:prstGeom>
          <a:noFill/>
          <a:ln>
            <a:noFill/>
          </a:ln>
        </p:spPr>
      </p:pic>
      <p:pic>
        <p:nvPicPr>
          <p:cNvPr id="742" name="Google Shape;742;p10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981600" y="25"/>
            <a:ext cx="1678838" cy="2194560"/>
          </a:xfrm>
          <a:prstGeom prst="rect">
            <a:avLst/>
          </a:prstGeom>
          <a:noFill/>
          <a:ln>
            <a:noFill/>
          </a:ln>
        </p:spPr>
      </p:pic>
      <p:pic>
        <p:nvPicPr>
          <p:cNvPr id="743" name="Google Shape;743;p10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465150" y="25"/>
            <a:ext cx="1678838" cy="2194560"/>
          </a:xfrm>
          <a:prstGeom prst="rect">
            <a:avLst/>
          </a:prstGeom>
          <a:noFill/>
          <a:ln>
            <a:noFill/>
          </a:ln>
        </p:spPr>
      </p:pic>
      <p:pic>
        <p:nvPicPr>
          <p:cNvPr id="744" name="Google Shape;744;p10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-3712" y="2331725"/>
            <a:ext cx="1689811" cy="2194560"/>
          </a:xfrm>
          <a:prstGeom prst="rect">
            <a:avLst/>
          </a:prstGeom>
          <a:noFill/>
          <a:ln>
            <a:noFill/>
          </a:ln>
        </p:spPr>
      </p:pic>
      <p:pic>
        <p:nvPicPr>
          <p:cNvPr id="745" name="Google Shape;745;p109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321324" y="2331725"/>
            <a:ext cx="1678838" cy="2194560"/>
          </a:xfrm>
          <a:prstGeom prst="rect">
            <a:avLst/>
          </a:prstGeom>
          <a:noFill/>
          <a:ln>
            <a:noFill/>
          </a:ln>
        </p:spPr>
      </p:pic>
      <p:pic>
        <p:nvPicPr>
          <p:cNvPr id="746" name="Google Shape;746;p109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4635387" y="2331725"/>
            <a:ext cx="1678838" cy="2194560"/>
          </a:xfrm>
          <a:prstGeom prst="rect">
            <a:avLst/>
          </a:prstGeom>
          <a:noFill/>
          <a:ln>
            <a:noFill/>
          </a:ln>
        </p:spPr>
      </p:pic>
      <p:pic>
        <p:nvPicPr>
          <p:cNvPr id="747" name="Google Shape;747;p109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6949450" y="2584100"/>
            <a:ext cx="2194560" cy="1689810"/>
          </a:xfrm>
          <a:prstGeom prst="rect">
            <a:avLst/>
          </a:prstGeom>
          <a:noFill/>
          <a:ln>
            <a:noFill/>
          </a:ln>
        </p:spPr>
      </p:pic>
      <p:pic>
        <p:nvPicPr>
          <p:cNvPr id="748" name="Google Shape;748;p109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1763" y="4663425"/>
            <a:ext cx="1678838" cy="2194560"/>
          </a:xfrm>
          <a:prstGeom prst="rect">
            <a:avLst/>
          </a:prstGeom>
          <a:noFill/>
          <a:ln>
            <a:noFill/>
          </a:ln>
        </p:spPr>
      </p:pic>
      <p:pic>
        <p:nvPicPr>
          <p:cNvPr id="749" name="Google Shape;749;p109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2487733" y="4663425"/>
            <a:ext cx="1678838" cy="2194560"/>
          </a:xfrm>
          <a:prstGeom prst="rect">
            <a:avLst/>
          </a:prstGeom>
          <a:noFill/>
          <a:ln>
            <a:noFill/>
          </a:ln>
        </p:spPr>
      </p:pic>
      <p:pic>
        <p:nvPicPr>
          <p:cNvPr id="750" name="Google Shape;750;p109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4973704" y="4663425"/>
            <a:ext cx="1678838" cy="2194560"/>
          </a:xfrm>
          <a:prstGeom prst="rect">
            <a:avLst/>
          </a:prstGeom>
          <a:noFill/>
          <a:ln>
            <a:noFill/>
          </a:ln>
        </p:spPr>
      </p:pic>
      <p:pic>
        <p:nvPicPr>
          <p:cNvPr id="751" name="Google Shape;751;p109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7459675" y="4663425"/>
            <a:ext cx="1689811" cy="21945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55" name="Shape 7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6" name="Google Shape;756;p110"/>
          <p:cNvSpPr txBox="1"/>
          <p:nvPr>
            <p:ph type="title"/>
          </p:nvPr>
        </p:nvSpPr>
        <p:spPr>
          <a:xfrm>
            <a:off x="671250" y="2855000"/>
            <a:ext cx="7852200" cy="1148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16</a:t>
            </a:r>
            <a:endParaRPr/>
          </a:p>
        </p:txBody>
      </p:sp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60" name="Shape 7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1" name="Google Shape;761;p11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689810" cy="2194560"/>
          </a:xfrm>
          <a:prstGeom prst="rect">
            <a:avLst/>
          </a:prstGeom>
          <a:noFill/>
          <a:ln>
            <a:noFill/>
          </a:ln>
        </p:spPr>
      </p:pic>
      <p:pic>
        <p:nvPicPr>
          <p:cNvPr id="762" name="Google Shape;762;p11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492039" y="0"/>
            <a:ext cx="1678840" cy="2194560"/>
          </a:xfrm>
          <a:prstGeom prst="rect">
            <a:avLst/>
          </a:prstGeom>
          <a:noFill/>
          <a:ln>
            <a:noFill/>
          </a:ln>
        </p:spPr>
      </p:pic>
      <p:pic>
        <p:nvPicPr>
          <p:cNvPr id="763" name="Google Shape;763;p11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973109" y="0"/>
            <a:ext cx="1689811" cy="2194560"/>
          </a:xfrm>
          <a:prstGeom prst="rect">
            <a:avLst/>
          </a:prstGeom>
          <a:noFill/>
          <a:ln>
            <a:noFill/>
          </a:ln>
        </p:spPr>
      </p:pic>
      <p:pic>
        <p:nvPicPr>
          <p:cNvPr id="764" name="Google Shape;764;p11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465150" y="0"/>
            <a:ext cx="1678838" cy="2194560"/>
          </a:xfrm>
          <a:prstGeom prst="rect">
            <a:avLst/>
          </a:prstGeom>
          <a:noFill/>
          <a:ln>
            <a:noFill/>
          </a:ln>
        </p:spPr>
      </p:pic>
      <p:pic>
        <p:nvPicPr>
          <p:cNvPr id="765" name="Google Shape;765;p11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475" y="2331725"/>
            <a:ext cx="1678838" cy="2194560"/>
          </a:xfrm>
          <a:prstGeom prst="rect">
            <a:avLst/>
          </a:prstGeom>
          <a:noFill/>
          <a:ln>
            <a:noFill/>
          </a:ln>
        </p:spPr>
      </p:pic>
      <p:pic>
        <p:nvPicPr>
          <p:cNvPr id="766" name="Google Shape;766;p111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492033" y="2331725"/>
            <a:ext cx="1678838" cy="2194560"/>
          </a:xfrm>
          <a:prstGeom prst="rect">
            <a:avLst/>
          </a:prstGeom>
          <a:noFill/>
          <a:ln>
            <a:noFill/>
          </a:ln>
        </p:spPr>
      </p:pic>
      <p:pic>
        <p:nvPicPr>
          <p:cNvPr id="767" name="Google Shape;767;p111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4978592" y="2331725"/>
            <a:ext cx="1678838" cy="2194560"/>
          </a:xfrm>
          <a:prstGeom prst="rect">
            <a:avLst/>
          </a:prstGeom>
          <a:noFill/>
          <a:ln>
            <a:noFill/>
          </a:ln>
        </p:spPr>
      </p:pic>
      <p:pic>
        <p:nvPicPr>
          <p:cNvPr id="768" name="Google Shape;768;p111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7465150" y="2331725"/>
            <a:ext cx="1678838" cy="2194560"/>
          </a:xfrm>
          <a:prstGeom prst="rect">
            <a:avLst/>
          </a:prstGeom>
          <a:noFill/>
          <a:ln>
            <a:noFill/>
          </a:ln>
        </p:spPr>
      </p:pic>
      <p:pic>
        <p:nvPicPr>
          <p:cNvPr id="769" name="Google Shape;769;p111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0" y="4663450"/>
            <a:ext cx="1547164" cy="2194560"/>
          </a:xfrm>
          <a:prstGeom prst="rect">
            <a:avLst/>
          </a:prstGeom>
          <a:noFill/>
          <a:ln>
            <a:noFill/>
          </a:ln>
        </p:spPr>
      </p:pic>
      <p:pic>
        <p:nvPicPr>
          <p:cNvPr id="770" name="Google Shape;770;p111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2396943" y="4655625"/>
            <a:ext cx="1689811" cy="2194560"/>
          </a:xfrm>
          <a:prstGeom prst="rect">
            <a:avLst/>
          </a:prstGeom>
          <a:noFill/>
          <a:ln>
            <a:noFill/>
          </a:ln>
        </p:spPr>
      </p:pic>
      <p:pic>
        <p:nvPicPr>
          <p:cNvPr id="771" name="Google Shape;771;p111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4936533" y="4663450"/>
            <a:ext cx="1678838" cy="2194560"/>
          </a:xfrm>
          <a:prstGeom prst="rect">
            <a:avLst/>
          </a:prstGeom>
          <a:noFill/>
          <a:ln>
            <a:noFill/>
          </a:ln>
        </p:spPr>
      </p:pic>
      <p:pic>
        <p:nvPicPr>
          <p:cNvPr id="772" name="Google Shape;772;p111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7465150" y="4663450"/>
            <a:ext cx="1678838" cy="21945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late">
  <a:themeElements>
    <a:clrScheme name="Slate">
      <a:dk1>
        <a:srgbClr val="FFFFFF"/>
      </a:dk1>
      <a:lt1>
        <a:srgbClr val="37474F"/>
      </a:lt1>
      <a:dk2>
        <a:srgbClr val="9E9E9E"/>
      </a:dk2>
      <a:lt2>
        <a:srgbClr val="E0E0E0"/>
      </a:lt2>
      <a:accent1>
        <a:srgbClr val="616161"/>
      </a:accent1>
      <a:accent2>
        <a:srgbClr val="78909C"/>
      </a:accent2>
      <a:accent3>
        <a:srgbClr val="CACACA"/>
      </a:accent3>
      <a:accent4>
        <a:srgbClr val="64FFDA"/>
      </a:accent4>
      <a:accent5>
        <a:srgbClr val="FFD966"/>
      </a:accent5>
      <a:accent6>
        <a:srgbClr val="F5F5F5"/>
      </a:accent6>
      <a:hlink>
        <a:srgbClr val="FFD966"/>
      </a:hlink>
      <a:folHlink>
        <a:srgbClr val="FFD966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